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5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6.xml" ContentType="application/vnd.openxmlformats-officedocument.theme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7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8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9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0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11.xml" ContentType="application/vnd.openxmlformats-officedocument.theme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2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3.xml" ContentType="application/vnd.openxmlformats-officedocument.theme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4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theme/theme15.xml" ContentType="application/vnd.openxmlformats-officedocument.theme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16.xml" ContentType="application/vnd.openxmlformats-officedocument.theme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theme/theme17.xml" ContentType="application/vnd.openxmlformats-officedocument.theme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4" r:id="rId3"/>
    <p:sldMasterId id="2147483688" r:id="rId4"/>
    <p:sldMasterId id="2147483702" r:id="rId5"/>
    <p:sldMasterId id="2147483716" r:id="rId6"/>
    <p:sldMasterId id="2147483730" r:id="rId7"/>
    <p:sldMasterId id="2147483744" r:id="rId8"/>
    <p:sldMasterId id="2147483758" r:id="rId9"/>
    <p:sldMasterId id="2147483772" r:id="rId10"/>
    <p:sldMasterId id="2147483786" r:id="rId11"/>
    <p:sldMasterId id="2147483800" r:id="rId12"/>
    <p:sldMasterId id="2147483814" r:id="rId13"/>
    <p:sldMasterId id="2147483828" r:id="rId14"/>
    <p:sldMasterId id="2147483842" r:id="rId15"/>
    <p:sldMasterId id="2147483856" r:id="rId16"/>
    <p:sldMasterId id="2147483870" r:id="rId17"/>
    <p:sldMasterId id="2147483884" r:id="rId18"/>
  </p:sldMasterIdLst>
  <p:notesMasterIdLst>
    <p:notesMasterId r:id="rId51"/>
  </p:notesMasterIdLst>
  <p:sldIdLst>
    <p:sldId id="257" r:id="rId19"/>
    <p:sldId id="259" r:id="rId20"/>
    <p:sldId id="260" r:id="rId21"/>
    <p:sldId id="262" r:id="rId22"/>
    <p:sldId id="263" r:id="rId23"/>
    <p:sldId id="279" r:id="rId24"/>
    <p:sldId id="280" r:id="rId25"/>
    <p:sldId id="264" r:id="rId26"/>
    <p:sldId id="265" r:id="rId27"/>
    <p:sldId id="266" r:id="rId28"/>
    <p:sldId id="281" r:id="rId29"/>
    <p:sldId id="267" r:id="rId30"/>
    <p:sldId id="268" r:id="rId31"/>
    <p:sldId id="290" r:id="rId32"/>
    <p:sldId id="269" r:id="rId33"/>
    <p:sldId id="270" r:id="rId34"/>
    <p:sldId id="271" r:id="rId35"/>
    <p:sldId id="272" r:id="rId36"/>
    <p:sldId id="273" r:id="rId37"/>
    <p:sldId id="274" r:id="rId38"/>
    <p:sldId id="275" r:id="rId39"/>
    <p:sldId id="276" r:id="rId40"/>
    <p:sldId id="277" r:id="rId41"/>
    <p:sldId id="278" r:id="rId42"/>
    <p:sldId id="282" r:id="rId43"/>
    <p:sldId id="283" r:id="rId44"/>
    <p:sldId id="284" r:id="rId45"/>
    <p:sldId id="285" r:id="rId46"/>
    <p:sldId id="286" r:id="rId47"/>
    <p:sldId id="287" r:id="rId48"/>
    <p:sldId id="288" r:id="rId49"/>
    <p:sldId id="289" r:id="rId50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slide" Target="slides/slide29.xml"/><Relationship Id="rId50" Type="http://schemas.openxmlformats.org/officeDocument/2006/relationships/slide" Target="slides/slide32.xml"/><Relationship Id="rId55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slide" Target="slides/slide27.xml"/><Relationship Id="rId53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slide" Target="slides/slide26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slide" Target="slides/slide25.xml"/><Relationship Id="rId48" Type="http://schemas.openxmlformats.org/officeDocument/2006/relationships/slide" Target="slides/slide30.xml"/><Relationship Id="rId8" Type="http://schemas.openxmlformats.org/officeDocument/2006/relationships/slideMaster" Target="slideMasters/slideMaster8.xml"/><Relationship Id="rId51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slide" Target="slides/slide28.xml"/><Relationship Id="rId20" Type="http://schemas.openxmlformats.org/officeDocument/2006/relationships/slide" Target="slides/slide2.xml"/><Relationship Id="rId41" Type="http://schemas.openxmlformats.org/officeDocument/2006/relationships/slide" Target="slides/slide23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49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1F234-F8BF-4270-B677-5B97D33EC7A7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A8E67A-C597-4EA8-A3A0-58EBAB6D2FD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7746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7004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4852010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08259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16508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390579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89362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8617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271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317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6971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9865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314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19538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60862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537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33825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090022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6914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814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6326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374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744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01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22503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51977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1635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637613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45197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02042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57877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144008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115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32777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3918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18232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833403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82181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69033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4487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70216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9828126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2245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908671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7539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989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04610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39186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81444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4512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2704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2544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3303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599761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57307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57717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8691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0025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1287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65024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90194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56600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34507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5927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30286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35908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31717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665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0233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29443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9789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25466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723349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17093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419346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77862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049660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972858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1375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67758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704867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89628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84260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20468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5109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92740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21340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40659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1276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3782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584900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302458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40495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06294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983824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41245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74425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8549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82094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14019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085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862500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75492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0711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73104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8062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66256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250663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45108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32592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391180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538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53951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60540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10056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49166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73699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3053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93613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44010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708364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84927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373847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12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6146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3165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0522424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96571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233460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16931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14672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54999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01901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72151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617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28407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46869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6376381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60569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01008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753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716825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99352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669933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72570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154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81681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273408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74731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69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034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7624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87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098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7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67080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857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7985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127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3548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4326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3844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50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82470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0620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138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791007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4135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052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5647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119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888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7497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65826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9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3277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4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4737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9560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36643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39265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824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4111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608080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6142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9340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630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544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369761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395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164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5697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6303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7947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90178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5644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618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05827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097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1243251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024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8576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62697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74302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0857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59773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13152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6972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42584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93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75094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9338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7321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763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61157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7199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7905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834119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9394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62213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rgbClr val="33339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978231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1368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00203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726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92188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5122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943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8208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2332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76699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94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3.xml"/><Relationship Id="rId13" Type="http://schemas.openxmlformats.org/officeDocument/2006/relationships/slideLayout" Target="../slideLayouts/slideLayout128.xml"/><Relationship Id="rId3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22.xml"/><Relationship Id="rId12" Type="http://schemas.openxmlformats.org/officeDocument/2006/relationships/slideLayout" Target="../slideLayouts/slideLayout127.xml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9.xml"/><Relationship Id="rId13" Type="http://schemas.openxmlformats.org/officeDocument/2006/relationships/slideLayout" Target="../slideLayouts/slideLayout154.xml"/><Relationship Id="rId3" Type="http://schemas.openxmlformats.org/officeDocument/2006/relationships/slideLayout" Target="../slideLayouts/slideLayout144.xml"/><Relationship Id="rId7" Type="http://schemas.openxmlformats.org/officeDocument/2006/relationships/slideLayout" Target="../slideLayouts/slideLayout148.xml"/><Relationship Id="rId12" Type="http://schemas.openxmlformats.org/officeDocument/2006/relationships/slideLayout" Target="../slideLayouts/slideLayout153.xml"/><Relationship Id="rId2" Type="http://schemas.openxmlformats.org/officeDocument/2006/relationships/slideLayout" Target="../slideLayouts/slideLayout143.xml"/><Relationship Id="rId1" Type="http://schemas.openxmlformats.org/officeDocument/2006/relationships/slideLayout" Target="../slideLayouts/slideLayout142.xml"/><Relationship Id="rId6" Type="http://schemas.openxmlformats.org/officeDocument/2006/relationships/slideLayout" Target="../slideLayouts/slideLayout147.xml"/><Relationship Id="rId11" Type="http://schemas.openxmlformats.org/officeDocument/2006/relationships/slideLayout" Target="../slideLayouts/slideLayout152.xml"/><Relationship Id="rId5" Type="http://schemas.openxmlformats.org/officeDocument/2006/relationships/slideLayout" Target="../slideLayouts/slideLayout146.xml"/><Relationship Id="rId10" Type="http://schemas.openxmlformats.org/officeDocument/2006/relationships/slideLayout" Target="../slideLayouts/slideLayout151.xml"/><Relationship Id="rId4" Type="http://schemas.openxmlformats.org/officeDocument/2006/relationships/slideLayout" Target="../slideLayouts/slideLayout145.xml"/><Relationship Id="rId9" Type="http://schemas.openxmlformats.org/officeDocument/2006/relationships/slideLayout" Target="../slideLayouts/slideLayout15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slideLayout" Target="../slideLayouts/slideLayout167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slideLayout" Target="../slideLayouts/slideLayout166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5.xml"/><Relationship Id="rId13" Type="http://schemas.openxmlformats.org/officeDocument/2006/relationships/slideLayout" Target="../slideLayouts/slideLayout180.xml"/><Relationship Id="rId3" Type="http://schemas.openxmlformats.org/officeDocument/2006/relationships/slideLayout" Target="../slideLayouts/slideLayout170.xml"/><Relationship Id="rId7" Type="http://schemas.openxmlformats.org/officeDocument/2006/relationships/slideLayout" Target="../slideLayouts/slideLayout174.xml"/><Relationship Id="rId12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69.xml"/><Relationship Id="rId1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73.xml"/><Relationship Id="rId11" Type="http://schemas.openxmlformats.org/officeDocument/2006/relationships/slideLayout" Target="../slideLayouts/slideLayout178.xml"/><Relationship Id="rId5" Type="http://schemas.openxmlformats.org/officeDocument/2006/relationships/slideLayout" Target="../slideLayouts/slideLayout172.xml"/><Relationship Id="rId10" Type="http://schemas.openxmlformats.org/officeDocument/2006/relationships/slideLayout" Target="../slideLayouts/slideLayout177.xml"/><Relationship Id="rId4" Type="http://schemas.openxmlformats.org/officeDocument/2006/relationships/slideLayout" Target="../slideLayouts/slideLayout171.xml"/><Relationship Id="rId9" Type="http://schemas.openxmlformats.org/officeDocument/2006/relationships/slideLayout" Target="../slideLayouts/slideLayout176.xml"/><Relationship Id="rId1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slideLayout" Target="../slideLayouts/slideLayout193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theme" Target="../theme/theme1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1.xml"/><Relationship Id="rId13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196.xml"/><Relationship Id="rId7" Type="http://schemas.openxmlformats.org/officeDocument/2006/relationships/slideLayout" Target="../slideLayouts/slideLayout200.xml"/><Relationship Id="rId12" Type="http://schemas.openxmlformats.org/officeDocument/2006/relationships/slideLayout" Target="../slideLayouts/slideLayout205.xml"/><Relationship Id="rId2" Type="http://schemas.openxmlformats.org/officeDocument/2006/relationships/slideLayout" Target="../slideLayouts/slideLayout195.xml"/><Relationship Id="rId1" Type="http://schemas.openxmlformats.org/officeDocument/2006/relationships/slideLayout" Target="../slideLayouts/slideLayout194.xml"/><Relationship Id="rId6" Type="http://schemas.openxmlformats.org/officeDocument/2006/relationships/slideLayout" Target="../slideLayouts/slideLayout199.xml"/><Relationship Id="rId11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98.xml"/><Relationship Id="rId10" Type="http://schemas.openxmlformats.org/officeDocument/2006/relationships/slideLayout" Target="../slideLayouts/slideLayout203.xml"/><Relationship Id="rId4" Type="http://schemas.openxmlformats.org/officeDocument/2006/relationships/slideLayout" Target="../slideLayouts/slideLayout197.xml"/><Relationship Id="rId9" Type="http://schemas.openxmlformats.org/officeDocument/2006/relationships/slideLayout" Target="../slideLayouts/slideLayout202.xml"/><Relationship Id="rId14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4.xml"/><Relationship Id="rId13" Type="http://schemas.openxmlformats.org/officeDocument/2006/relationships/slideLayout" Target="../slideLayouts/slideLayout219.xml"/><Relationship Id="rId3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213.xml"/><Relationship Id="rId12" Type="http://schemas.openxmlformats.org/officeDocument/2006/relationships/slideLayout" Target="../slideLayouts/slideLayout218.xml"/><Relationship Id="rId2" Type="http://schemas.openxmlformats.org/officeDocument/2006/relationships/slideLayout" Target="../slideLayouts/slideLayout208.x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Relationship Id="rId11" Type="http://schemas.openxmlformats.org/officeDocument/2006/relationships/slideLayout" Target="../slideLayouts/slideLayout217.xml"/><Relationship Id="rId5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216.xml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7.xml"/><Relationship Id="rId13" Type="http://schemas.openxmlformats.org/officeDocument/2006/relationships/slideLayout" Target="../slideLayouts/slideLayout232.xml"/><Relationship Id="rId3" Type="http://schemas.openxmlformats.org/officeDocument/2006/relationships/slideLayout" Target="../slideLayouts/slideLayout222.xml"/><Relationship Id="rId7" Type="http://schemas.openxmlformats.org/officeDocument/2006/relationships/slideLayout" Target="../slideLayouts/slideLayout226.xml"/><Relationship Id="rId12" Type="http://schemas.openxmlformats.org/officeDocument/2006/relationships/slideLayout" Target="../slideLayouts/slideLayout231.xml"/><Relationship Id="rId2" Type="http://schemas.openxmlformats.org/officeDocument/2006/relationships/slideLayout" Target="../slideLayouts/slideLayout221.xml"/><Relationship Id="rId1" Type="http://schemas.openxmlformats.org/officeDocument/2006/relationships/slideLayout" Target="../slideLayouts/slideLayout220.xml"/><Relationship Id="rId6" Type="http://schemas.openxmlformats.org/officeDocument/2006/relationships/slideLayout" Target="../slideLayouts/slideLayout225.xml"/><Relationship Id="rId11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224.xml"/><Relationship Id="rId10" Type="http://schemas.openxmlformats.org/officeDocument/2006/relationships/slideLayout" Target="../slideLayouts/slideLayout229.xml"/><Relationship Id="rId4" Type="http://schemas.openxmlformats.org/officeDocument/2006/relationships/slideLayout" Target="../slideLayouts/slideLayout223.xml"/><Relationship Id="rId9" Type="http://schemas.openxmlformats.org/officeDocument/2006/relationships/slideLayout" Target="../slideLayouts/slideLayout228.xml"/><Relationship Id="rId14" Type="http://schemas.openxmlformats.org/officeDocument/2006/relationships/theme" Target="../theme/theme1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13" Type="http://schemas.openxmlformats.org/officeDocument/2006/relationships/slideLayout" Target="../slideLayouts/slideLayout89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12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11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1.xml"/><Relationship Id="rId10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0.xml"/><Relationship Id="rId9" Type="http://schemas.openxmlformats.org/officeDocument/2006/relationships/slideLayout" Target="../slideLayouts/slideLayout8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slideLayout" Target="../slideLayouts/slideLayout115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slideLayout" Target="../slideLayouts/slideLayout114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70C2B-A08E-4D24-AF80-139135A87949}" type="datetimeFigureOut">
              <a:rPr lang="es-PE" smtClean="0"/>
              <a:t>4/10/2022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E5493D-FF18-433C-9A3A-74DC3A6AD72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29499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03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  <p:sldLayoutId id="2147483784" r:id="rId12"/>
    <p:sldLayoutId id="214748378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456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455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  <p:sldLayoutId id="2147483812" r:id="rId12"/>
    <p:sldLayoutId id="214748381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67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36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165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  <p:sldLayoutId id="214748385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980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1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  <p:sldLayoutId id="2147483882" r:id="rId12"/>
    <p:sldLayoutId id="214748388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20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3896" r:id="rId12"/>
    <p:sldLayoutId id="214748389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23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49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035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807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392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82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  <p:sldLayoutId id="2147483757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tx2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s-PE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P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94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91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0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43.xml"/><Relationship Id="rId4" Type="http://schemas.openxmlformats.org/officeDocument/2006/relationships/image" Target="../media/image4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56.xml"/><Relationship Id="rId4" Type="http://schemas.openxmlformats.org/officeDocument/2006/relationships/image" Target="../media/image4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69.xml"/><Relationship Id="rId4" Type="http://schemas.openxmlformats.org/officeDocument/2006/relationships/image" Target="../media/image49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9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0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3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3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2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2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2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 txBox="1"/>
          <p:nvPr/>
        </p:nvSpPr>
        <p:spPr>
          <a:xfrm>
            <a:off x="1462572" y="4653136"/>
            <a:ext cx="5328592" cy="152150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000"/>
              </a:lnSpc>
              <a:spcBef>
                <a:spcPts val="5"/>
              </a:spcBef>
            </a:pPr>
            <a:r>
              <a:rPr b="1" spc="-5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Expositor:</a:t>
            </a:r>
            <a:r>
              <a:rPr b="1" spc="5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E" b="1" spc="5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CPC.</a:t>
            </a:r>
            <a:r>
              <a:rPr b="1" spc="-35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E" b="1" spc="-35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Ciro Fernando Cáceres Suarez</a:t>
            </a:r>
          </a:p>
          <a:p>
            <a:pPr marL="12700" marR="5080">
              <a:lnSpc>
                <a:spcPct val="104000"/>
              </a:lnSpc>
              <a:spcBef>
                <a:spcPts val="5"/>
              </a:spcBef>
            </a:pPr>
            <a:r>
              <a:rPr lang="es-PE" b="1" spc="-35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PE" b="1" spc="-35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s-PE" b="1" spc="-35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Tec</a:t>
            </a:r>
            <a:r>
              <a:rPr lang="es-PE" b="1" spc="-35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s-PE" b="1" spc="-35" dirty="0" err="1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Adm</a:t>
            </a:r>
            <a:r>
              <a:rPr lang="es-PE" b="1" spc="-35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. Moisés Rosas Sánchez</a:t>
            </a:r>
            <a:endParaRPr lang="es-P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 marR="5080">
              <a:lnSpc>
                <a:spcPct val="104000"/>
              </a:lnSpc>
              <a:spcBef>
                <a:spcPts val="5"/>
              </a:spcBef>
            </a:pPr>
            <a:r>
              <a:rPr lang="es-PE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Cargo: Analista en P</a:t>
            </a:r>
            <a:r>
              <a:rPr lang="es-P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atrimonio</a:t>
            </a:r>
            <a:endParaRPr lang="es-P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b="1" spc="-5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Cel</a:t>
            </a:r>
            <a:r>
              <a:rPr b="1" spc="-5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b="1" spc="-45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E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992736984</a:t>
            </a:r>
            <a:endParaRPr lang="es-PE" b="1" dirty="0">
              <a:solidFill>
                <a:schemeClr val="bg2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2700">
              <a:spcBef>
                <a:spcPts val="400"/>
              </a:spcBef>
            </a:pPr>
            <a:r>
              <a:rPr lang="es-PE" b="1" u="sng" dirty="0">
                <a:latin typeface="Arial" pitchFamily="34" charset="0"/>
                <a:cs typeface="Arial" pitchFamily="34" charset="0"/>
              </a:rPr>
              <a:t>https://</a:t>
            </a:r>
            <a:r>
              <a:rPr lang="es-PE" b="1" u="sng" dirty="0" smtClean="0">
                <a:latin typeface="Arial" pitchFamily="34" charset="0"/>
                <a:cs typeface="Arial" pitchFamily="34" charset="0"/>
              </a:rPr>
              <a:t>ugelcondesuyos.com</a:t>
            </a:r>
            <a:endParaRPr lang="es-PE" b="1" u="sng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 txBox="1"/>
          <p:nvPr/>
        </p:nvSpPr>
        <p:spPr>
          <a:xfrm>
            <a:off x="704047" y="568171"/>
            <a:ext cx="7044118" cy="76880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 algn="ctr">
              <a:lnSpc>
                <a:spcPct val="104000"/>
              </a:lnSpc>
              <a:spcBef>
                <a:spcPts val="5"/>
              </a:spcBef>
            </a:pPr>
            <a:r>
              <a:rPr lang="es-PE" sz="2400" b="1" spc="-5" dirty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UNIDAD DE GESTION EDUCATIVA LOCAL </a:t>
            </a:r>
            <a:r>
              <a:rPr lang="es-PE" sz="2400" b="1" spc="-5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CONDESUYOS</a:t>
            </a:r>
            <a:endParaRPr lang="es-PE" sz="2400" b="1" spc="-5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1196008" y="3172884"/>
            <a:ext cx="7437512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es-PE" dirty="0"/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871804" y="4005064"/>
            <a:ext cx="743751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s-PE" b="1" dirty="0">
                <a:latin typeface="Arial" pitchFamily="34" charset="0"/>
                <a:cs typeface="Arial" pitchFamily="34" charset="0"/>
              </a:rPr>
              <a:t>INVENTARIOS DE BIENES MUEBLES EN LAS II.EE.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688" y="930086"/>
            <a:ext cx="2042741" cy="25308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0925" y="1448618"/>
            <a:ext cx="3770362" cy="2145206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72936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79712" y="404664"/>
            <a:ext cx="6192688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/>
              <a:t>RECONOCIMIENTO</a:t>
            </a:r>
            <a:r>
              <a:rPr sz="3200" b="1" spc="-50" dirty="0"/>
              <a:t> </a:t>
            </a:r>
            <a:r>
              <a:rPr sz="3200" b="1" dirty="0"/>
              <a:t>DE</a:t>
            </a:r>
            <a:r>
              <a:rPr sz="3200" b="1" spc="-20" dirty="0"/>
              <a:t> </a:t>
            </a:r>
            <a:r>
              <a:rPr sz="3200" b="1" dirty="0"/>
              <a:t>BIENES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762" y="1646823"/>
            <a:ext cx="1905000" cy="1923414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8735" rIns="0" bIns="0" rtlCol="0">
            <a:spAutoFit/>
          </a:bodyPr>
          <a:lstStyle/>
          <a:p>
            <a:pPr marL="221615" marR="216535" indent="276860">
              <a:spcBef>
                <a:spcPts val="305"/>
              </a:spcBef>
            </a:pPr>
            <a:r>
              <a:rPr b="1" dirty="0">
                <a:solidFill>
                  <a:srgbClr val="1D6194"/>
                </a:solidFill>
                <a:latin typeface="Arial"/>
                <a:cs typeface="Arial"/>
              </a:rPr>
              <a:t>Equipos </a:t>
            </a:r>
            <a:r>
              <a:rPr b="1" spc="5" dirty="0">
                <a:solidFill>
                  <a:srgbClr val="1D6194"/>
                </a:solidFill>
                <a:latin typeface="Arial"/>
                <a:cs typeface="Arial"/>
              </a:rPr>
              <a:t> </a:t>
            </a:r>
            <a:r>
              <a:rPr b="1" spc="-130" dirty="0">
                <a:solidFill>
                  <a:srgbClr val="1D6194"/>
                </a:solidFill>
                <a:latin typeface="Arial"/>
                <a:cs typeface="Arial"/>
              </a:rPr>
              <a:t>T</a:t>
            </a:r>
            <a:r>
              <a:rPr b="1" spc="-5" dirty="0">
                <a:solidFill>
                  <a:srgbClr val="1D6194"/>
                </a:solidFill>
                <a:latin typeface="Arial"/>
                <a:cs typeface="Arial"/>
              </a:rPr>
              <a:t>e</a:t>
            </a:r>
            <a:r>
              <a:rPr b="1" spc="-15" dirty="0">
                <a:solidFill>
                  <a:srgbClr val="1D6194"/>
                </a:solidFill>
                <a:latin typeface="Arial"/>
                <a:cs typeface="Arial"/>
              </a:rPr>
              <a:t>c</a:t>
            </a:r>
            <a:r>
              <a:rPr b="1" dirty="0">
                <a:solidFill>
                  <a:srgbClr val="1D6194"/>
                </a:solidFill>
                <a:latin typeface="Arial"/>
                <a:cs typeface="Arial"/>
              </a:rPr>
              <a:t>n</a:t>
            </a:r>
            <a:r>
              <a:rPr b="1" spc="5" dirty="0">
                <a:solidFill>
                  <a:srgbClr val="1D6194"/>
                </a:solidFill>
                <a:latin typeface="Arial"/>
                <a:cs typeface="Arial"/>
              </a:rPr>
              <a:t>o</a:t>
            </a:r>
            <a:r>
              <a:rPr b="1" dirty="0">
                <a:solidFill>
                  <a:srgbClr val="1D6194"/>
                </a:solidFill>
                <a:latin typeface="Arial"/>
                <a:cs typeface="Arial"/>
              </a:rPr>
              <a:t>l</a:t>
            </a:r>
            <a:r>
              <a:rPr b="1" spc="5" dirty="0">
                <a:solidFill>
                  <a:srgbClr val="1D6194"/>
                </a:solidFill>
                <a:latin typeface="Arial"/>
                <a:cs typeface="Arial"/>
              </a:rPr>
              <a:t>ó</a:t>
            </a:r>
            <a:r>
              <a:rPr b="1" dirty="0">
                <a:solidFill>
                  <a:srgbClr val="1D6194"/>
                </a:solidFill>
                <a:latin typeface="Arial"/>
                <a:cs typeface="Arial"/>
              </a:rPr>
              <a:t>g</a:t>
            </a:r>
            <a:r>
              <a:rPr b="1" spc="5" dirty="0">
                <a:solidFill>
                  <a:srgbClr val="1D6194"/>
                </a:solidFill>
                <a:latin typeface="Arial"/>
                <a:cs typeface="Arial"/>
              </a:rPr>
              <a:t>i</a:t>
            </a:r>
            <a:r>
              <a:rPr b="1" spc="-5" dirty="0">
                <a:solidFill>
                  <a:srgbClr val="1D6194"/>
                </a:solidFill>
                <a:latin typeface="Arial"/>
                <a:cs typeface="Arial"/>
              </a:rPr>
              <a:t>cos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77190" indent="-287655">
              <a:spcBef>
                <a:spcPts val="975"/>
              </a:spcBef>
              <a:buFontTx/>
              <a:buChar char="•"/>
              <a:tabLst>
                <a:tab pos="377190" algn="l"/>
                <a:tab pos="377825" algn="l"/>
              </a:tabLst>
            </a:pPr>
            <a:r>
              <a:rPr sz="1500" dirty="0">
                <a:solidFill>
                  <a:prstClr val="black"/>
                </a:solidFill>
                <a:latin typeface="Arial MT"/>
                <a:cs typeface="Arial MT"/>
              </a:rPr>
              <a:t>Descripción</a:t>
            </a:r>
          </a:p>
          <a:p>
            <a:pPr marL="377190" indent="-287655">
              <a:buFontTx/>
              <a:buChar char="•"/>
              <a:tabLst>
                <a:tab pos="377190" algn="l"/>
                <a:tab pos="377825" algn="l"/>
              </a:tabLst>
            </a:pPr>
            <a:r>
              <a:rPr sz="1500" dirty="0">
                <a:solidFill>
                  <a:prstClr val="black"/>
                </a:solidFill>
                <a:latin typeface="Arial MT"/>
                <a:cs typeface="Arial MT"/>
              </a:rPr>
              <a:t>Marca</a:t>
            </a:r>
          </a:p>
          <a:p>
            <a:pPr marL="377190" indent="-287655">
              <a:buFontTx/>
              <a:buChar char="•"/>
              <a:tabLst>
                <a:tab pos="377190" algn="l"/>
                <a:tab pos="377825" algn="l"/>
              </a:tabLst>
            </a:pPr>
            <a:r>
              <a:rPr sz="1500" spc="-5" dirty="0">
                <a:solidFill>
                  <a:prstClr val="black"/>
                </a:solidFill>
                <a:latin typeface="Arial MT"/>
                <a:cs typeface="Arial MT"/>
              </a:rPr>
              <a:t>Modelo</a:t>
            </a:r>
            <a:endParaRPr sz="15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77190" indent="-287655">
              <a:buFontTx/>
              <a:buChar char="•"/>
              <a:tabLst>
                <a:tab pos="377190" algn="l"/>
                <a:tab pos="377825" algn="l"/>
              </a:tabLst>
            </a:pPr>
            <a:r>
              <a:rPr sz="1500" spc="-5" dirty="0">
                <a:solidFill>
                  <a:prstClr val="black"/>
                </a:solidFill>
                <a:latin typeface="Arial MT"/>
                <a:cs typeface="Arial MT"/>
              </a:rPr>
              <a:t>Serie</a:t>
            </a:r>
            <a:endParaRPr sz="15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77190" indent="-287655">
              <a:buFontTx/>
              <a:buChar char="•"/>
              <a:tabLst>
                <a:tab pos="377190" algn="l"/>
                <a:tab pos="377825" algn="l"/>
              </a:tabLst>
            </a:pPr>
            <a:r>
              <a:rPr sz="1500" spc="-5" dirty="0">
                <a:solidFill>
                  <a:prstClr val="black"/>
                </a:solidFill>
                <a:latin typeface="Arial MT"/>
                <a:cs typeface="Arial MT"/>
              </a:rPr>
              <a:t>Color</a:t>
            </a:r>
            <a:endParaRPr sz="15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0739" y="1099089"/>
            <a:ext cx="1302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b="1" spc="-80" dirty="0">
                <a:solidFill>
                  <a:srgbClr val="FF0000"/>
                </a:solidFill>
                <a:latin typeface="Tahoma"/>
                <a:cs typeface="Tahoma"/>
              </a:rPr>
              <a:t>Ejemplo:</a:t>
            </a:r>
            <a:endParaRPr sz="2400" dirty="0">
              <a:solidFill>
                <a:prstClr val="black"/>
              </a:solidFill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6600" y="1220748"/>
            <a:ext cx="5486400" cy="2136648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62762" y="3717032"/>
            <a:ext cx="1905000" cy="114046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0640" rIns="0" bIns="0" rtlCol="0">
            <a:spAutoFit/>
          </a:bodyPr>
          <a:lstStyle/>
          <a:p>
            <a:pPr marL="408940">
              <a:spcBef>
                <a:spcPts val="320"/>
              </a:spcBef>
            </a:pPr>
            <a:r>
              <a:rPr b="1" dirty="0">
                <a:solidFill>
                  <a:srgbClr val="1D6194"/>
                </a:solidFill>
                <a:latin typeface="Arial"/>
                <a:cs typeface="Arial"/>
              </a:rPr>
              <a:t>Mobiliario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  <a:p>
            <a:pPr marL="377190" indent="-287655">
              <a:spcBef>
                <a:spcPts val="965"/>
              </a:spcBef>
              <a:buFontTx/>
              <a:buChar char="•"/>
              <a:tabLst>
                <a:tab pos="377190" algn="l"/>
                <a:tab pos="377825" algn="l"/>
              </a:tabLst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Descripción</a:t>
            </a:r>
          </a:p>
          <a:p>
            <a:pPr marL="377190" indent="-287655">
              <a:buFontTx/>
              <a:buChar char="•"/>
              <a:tabLst>
                <a:tab pos="377190" algn="l"/>
                <a:tab pos="377825" algn="l"/>
              </a:tabLst>
            </a:pPr>
            <a:r>
              <a:rPr sz="1400" dirty="0">
                <a:solidFill>
                  <a:prstClr val="black"/>
                </a:solidFill>
                <a:latin typeface="Arial MT"/>
                <a:cs typeface="Arial MT"/>
              </a:rPr>
              <a:t>Dimensiones</a:t>
            </a:r>
          </a:p>
          <a:p>
            <a:pPr marL="377190" indent="-287655">
              <a:buFontTx/>
              <a:buChar char="•"/>
              <a:tabLst>
                <a:tab pos="377190" algn="l"/>
                <a:tab pos="377825" algn="l"/>
              </a:tabLst>
            </a:pPr>
            <a:r>
              <a:rPr sz="1400" spc="-5" dirty="0">
                <a:solidFill>
                  <a:prstClr val="black"/>
                </a:solidFill>
                <a:latin typeface="Arial MT"/>
                <a:cs typeface="Arial MT"/>
              </a:rPr>
              <a:t>Color</a:t>
            </a:r>
            <a:endParaRPr sz="14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9015" y="4867684"/>
            <a:ext cx="2304256" cy="199031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16216" y="3455408"/>
            <a:ext cx="2390800" cy="2397241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35" t="23369" r="4773" b="21670"/>
          <a:stretch/>
        </p:blipFill>
        <p:spPr bwMode="auto">
          <a:xfrm>
            <a:off x="3707905" y="3626544"/>
            <a:ext cx="2139828" cy="239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2009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/>
          </a:bodyPr>
          <a:lstStyle/>
          <a:p>
            <a:r>
              <a:rPr lang="es-PE" sz="4000" b="1" dirty="0"/>
              <a:t>CATALOGO DE BIENES 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21667" r="4421" b="13334"/>
          <a:stretch/>
        </p:blipFill>
        <p:spPr bwMode="auto">
          <a:xfrm>
            <a:off x="395536" y="1268760"/>
            <a:ext cx="8519961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1099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3782" y="344247"/>
            <a:ext cx="635952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/>
              <a:t>Catálogo</a:t>
            </a:r>
            <a:r>
              <a:rPr sz="2800" b="1" spc="-5" dirty="0"/>
              <a:t> </a:t>
            </a:r>
            <a:r>
              <a:rPr sz="2800" b="1" dirty="0"/>
              <a:t>de</a:t>
            </a:r>
            <a:r>
              <a:rPr sz="2800" b="1" spc="-15" dirty="0"/>
              <a:t> </a:t>
            </a:r>
            <a:r>
              <a:rPr sz="2800" b="1" dirty="0"/>
              <a:t>bienes</a:t>
            </a:r>
            <a:r>
              <a:rPr sz="2800" b="1" spc="-5" dirty="0"/>
              <a:t> </a:t>
            </a:r>
            <a:r>
              <a:rPr sz="2800" b="1" dirty="0"/>
              <a:t>y</a:t>
            </a:r>
            <a:r>
              <a:rPr sz="2800" b="1" spc="-10" dirty="0"/>
              <a:t> </a:t>
            </a:r>
            <a:r>
              <a:rPr sz="2800" b="1" spc="-5" dirty="0"/>
              <a:t>servicios-codificación</a:t>
            </a:r>
            <a:endParaRPr sz="2800" b="1" dirty="0"/>
          </a:p>
        </p:txBody>
      </p:sp>
      <p:grpSp>
        <p:nvGrpSpPr>
          <p:cNvPr id="3" name="object 3"/>
          <p:cNvGrpSpPr/>
          <p:nvPr/>
        </p:nvGrpSpPr>
        <p:grpSpPr>
          <a:xfrm>
            <a:off x="2388107" y="853439"/>
            <a:ext cx="5867400" cy="4235450"/>
            <a:chOff x="2388107" y="853439"/>
            <a:chExt cx="5867400" cy="42354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795772" y="853439"/>
              <a:ext cx="2436876" cy="22890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8107" y="3038855"/>
              <a:ext cx="5867400" cy="2049780"/>
            </a:xfrm>
            <a:prstGeom prst="rect">
              <a:avLst/>
            </a:prstGeom>
          </p:spPr>
        </p:pic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207" y="5216652"/>
            <a:ext cx="1546859" cy="1453896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896611" y="5216652"/>
            <a:ext cx="1545336" cy="1453896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87540" y="5216652"/>
            <a:ext cx="1543811" cy="145389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925322" y="1349501"/>
            <a:ext cx="3764279" cy="12414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13335" algn="ctr">
              <a:lnSpc>
                <a:spcPts val="2170"/>
              </a:lnSpc>
              <a:spcBef>
                <a:spcPts val="95"/>
              </a:spcBef>
            </a:pPr>
            <a:r>
              <a:rPr sz="1850" b="1" spc="-5" dirty="0">
                <a:solidFill>
                  <a:srgbClr val="006FC0"/>
                </a:solidFill>
                <a:latin typeface="Arial"/>
                <a:cs typeface="Arial"/>
              </a:rPr>
              <a:t>Asignación</a:t>
            </a:r>
            <a:r>
              <a:rPr sz="1850" b="1" spc="-10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006FC0"/>
                </a:solidFill>
                <a:latin typeface="Arial"/>
                <a:cs typeface="Arial"/>
              </a:rPr>
              <a:t>del</a:t>
            </a:r>
            <a:r>
              <a:rPr sz="1850" b="1" spc="-3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006FC0"/>
                </a:solidFill>
                <a:latin typeface="Arial"/>
                <a:cs typeface="Arial"/>
              </a:rPr>
              <a:t>MARGESÍ</a:t>
            </a:r>
            <a:endParaRPr sz="1850" dirty="0">
              <a:solidFill>
                <a:prstClr val="black"/>
              </a:solidFill>
              <a:latin typeface="Arial"/>
              <a:cs typeface="Arial"/>
            </a:endParaRPr>
          </a:p>
          <a:p>
            <a:pPr marL="26670" algn="ctr">
              <a:lnSpc>
                <a:spcPts val="2170"/>
              </a:lnSpc>
            </a:pPr>
            <a:r>
              <a:rPr sz="1850" spc="-5" dirty="0">
                <a:solidFill>
                  <a:srgbClr val="006FC0"/>
                </a:solidFill>
                <a:latin typeface="Arial MT"/>
                <a:cs typeface="Arial MT"/>
              </a:rPr>
              <a:t>(código</a:t>
            </a:r>
            <a:r>
              <a:rPr sz="185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850" spc="-10" dirty="0">
                <a:solidFill>
                  <a:srgbClr val="006FC0"/>
                </a:solidFill>
                <a:latin typeface="Arial MT"/>
                <a:cs typeface="Arial MT"/>
              </a:rPr>
              <a:t>patrimonial</a:t>
            </a:r>
            <a:r>
              <a:rPr sz="1850" spc="-25" dirty="0">
                <a:solidFill>
                  <a:srgbClr val="006FC0"/>
                </a:solidFill>
                <a:latin typeface="Arial MT"/>
                <a:cs typeface="Arial MT"/>
              </a:rPr>
              <a:t> </a:t>
            </a:r>
            <a:r>
              <a:rPr sz="1850" dirty="0">
                <a:solidFill>
                  <a:srgbClr val="006FC0"/>
                </a:solidFill>
                <a:latin typeface="Arial MT"/>
                <a:cs typeface="Arial MT"/>
              </a:rPr>
              <a:t>SIGA)</a:t>
            </a:r>
            <a:endParaRPr sz="1850" dirty="0">
              <a:solidFill>
                <a:prstClr val="black"/>
              </a:solidFill>
              <a:latin typeface="Arial MT"/>
              <a:cs typeface="Arial MT"/>
            </a:endParaRPr>
          </a:p>
          <a:p>
            <a:pPr algn="ctr">
              <a:spcBef>
                <a:spcPts val="229"/>
              </a:spcBef>
              <a:tabLst>
                <a:tab pos="283210" algn="l"/>
                <a:tab pos="3738245" algn="l"/>
              </a:tabLst>
            </a:pPr>
            <a:r>
              <a:rPr sz="185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 	</a:t>
            </a:r>
            <a:r>
              <a:rPr sz="185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A</a:t>
            </a:r>
            <a:r>
              <a:rPr sz="185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RM</a:t>
            </a:r>
            <a:r>
              <a:rPr sz="185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A</a:t>
            </a:r>
            <a:r>
              <a:rPr sz="185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R</a:t>
            </a:r>
            <a:r>
              <a:rPr sz="1850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I</a:t>
            </a:r>
            <a:r>
              <a:rPr sz="185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O</a:t>
            </a:r>
            <a:r>
              <a:rPr sz="185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 </a:t>
            </a:r>
            <a:r>
              <a:rPr sz="185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D</a:t>
            </a:r>
            <a:r>
              <a:rPr sz="185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E</a:t>
            </a:r>
            <a:r>
              <a:rPr sz="1850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 </a:t>
            </a:r>
            <a:r>
              <a:rPr sz="1850" u="heavy" spc="-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M</a:t>
            </a:r>
            <a:r>
              <a:rPr sz="185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ADE</a:t>
            </a:r>
            <a:r>
              <a:rPr sz="185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R</a:t>
            </a:r>
            <a:r>
              <a:rPr sz="185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A</a:t>
            </a:r>
            <a:r>
              <a:rPr sz="1850" u="heavy" spc="-2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 </a:t>
            </a:r>
            <a:r>
              <a:rPr sz="185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D</a:t>
            </a:r>
            <a:r>
              <a:rPr sz="185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E</a:t>
            </a:r>
            <a:r>
              <a:rPr sz="1850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 </a:t>
            </a:r>
            <a:r>
              <a:rPr sz="1850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04</a:t>
            </a:r>
            <a:r>
              <a:rPr sz="1850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	</a:t>
            </a:r>
            <a:endParaRPr sz="185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245870">
              <a:spcBef>
                <a:spcPts val="565"/>
              </a:spcBef>
            </a:pPr>
            <a:r>
              <a:rPr sz="1850" u="heavy" spc="-5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Arial MT"/>
                <a:cs typeface="Arial MT"/>
              </a:rPr>
              <a:t>PUERTAS</a:t>
            </a:r>
            <a:endParaRPr sz="185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01827" y="3380359"/>
            <a:ext cx="12998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CÓDIGO</a:t>
            </a:r>
            <a:r>
              <a:rPr sz="1500" b="1" spc="-8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prstClr val="black"/>
                </a:solidFill>
                <a:latin typeface="Arial"/>
                <a:cs typeface="Arial"/>
              </a:rPr>
              <a:t>ÍTEM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205354" y="3304159"/>
            <a:ext cx="20745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297815" algn="l"/>
              </a:tabLst>
            </a:pP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:	</a:t>
            </a:r>
            <a:r>
              <a:rPr sz="2100" b="1" spc="-15" dirty="0">
                <a:solidFill>
                  <a:prstClr val="black"/>
                </a:solidFill>
                <a:latin typeface="Arial"/>
                <a:cs typeface="Arial"/>
              </a:rPr>
              <a:t>74640592</a:t>
            </a:r>
            <a:r>
              <a:rPr sz="2100" b="1" spc="-15" dirty="0">
                <a:solidFill>
                  <a:srgbClr val="FF0000"/>
                </a:solidFill>
                <a:latin typeface="Arial"/>
                <a:cs typeface="Arial"/>
              </a:rPr>
              <a:t>0028</a:t>
            </a:r>
            <a:endParaRPr sz="21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1827" y="4137786"/>
            <a:ext cx="18586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  <a:tabLst>
                <a:tab pos="1781810" algn="l"/>
              </a:tabLst>
            </a:pPr>
            <a:r>
              <a:rPr sz="1500" b="1" spc="-10" dirty="0">
                <a:solidFill>
                  <a:prstClr val="black"/>
                </a:solidFill>
                <a:latin typeface="Arial"/>
                <a:cs typeface="Arial"/>
              </a:rPr>
              <a:t>C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Ó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DIGO</a:t>
            </a:r>
            <a:r>
              <a:rPr sz="15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150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z="1500" b="1" spc="-9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00" b="1" spc="10" dirty="0">
                <a:solidFill>
                  <a:prstClr val="black"/>
                </a:solidFill>
                <a:latin typeface="Arial"/>
                <a:cs typeface="Arial"/>
              </a:rPr>
              <a:t>M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L</a:t>
            </a:r>
            <a:r>
              <a:rPr sz="1500" b="1" spc="10" dirty="0">
                <a:solidFill>
                  <a:prstClr val="black"/>
                </a:solidFill>
                <a:latin typeface="Arial"/>
                <a:cs typeface="Arial"/>
              </a:rPr>
              <a:t>I</a:t>
            </a: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	: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96409" y="4145026"/>
            <a:ext cx="22694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spc="-10" dirty="0">
                <a:solidFill>
                  <a:prstClr val="black"/>
                </a:solidFill>
                <a:latin typeface="Arial MT"/>
                <a:cs typeface="Arial MT"/>
              </a:rPr>
              <a:t>C</a:t>
            </a:r>
            <a:r>
              <a:rPr sz="1500" spc="-15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1500" spc="-10" dirty="0">
                <a:solidFill>
                  <a:prstClr val="black"/>
                </a:solidFill>
                <a:latin typeface="Arial MT"/>
                <a:cs typeface="Arial MT"/>
              </a:rPr>
              <a:t>RR</a:t>
            </a:r>
            <a:r>
              <a:rPr sz="1500" spc="-5" dirty="0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1500" dirty="0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1500" spc="-229" dirty="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1500" spc="-20" dirty="0">
                <a:solidFill>
                  <a:prstClr val="black"/>
                </a:solidFill>
                <a:latin typeface="Arial MT"/>
                <a:cs typeface="Arial MT"/>
              </a:rPr>
              <a:t>T</a:t>
            </a:r>
            <a:r>
              <a:rPr sz="1500" dirty="0">
                <a:solidFill>
                  <a:prstClr val="black"/>
                </a:solidFill>
                <a:latin typeface="Arial MT"/>
                <a:cs typeface="Arial MT"/>
              </a:rPr>
              <a:t>IVO</a:t>
            </a:r>
            <a:r>
              <a:rPr sz="1500" spc="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Arial MT"/>
                <a:cs typeface="Arial MT"/>
              </a:rPr>
              <a:t>D</a:t>
            </a:r>
            <a:r>
              <a:rPr sz="1500" spc="-15" dirty="0">
                <a:solidFill>
                  <a:prstClr val="black"/>
                </a:solidFill>
                <a:latin typeface="Arial MT"/>
                <a:cs typeface="Arial MT"/>
              </a:rPr>
              <a:t>E</a:t>
            </a:r>
            <a:r>
              <a:rPr sz="1500" spc="-5" dirty="0">
                <a:solidFill>
                  <a:prstClr val="black"/>
                </a:solidFill>
                <a:latin typeface="Arial MT"/>
                <a:cs typeface="Arial MT"/>
              </a:rPr>
              <a:t>L</a:t>
            </a:r>
            <a:r>
              <a:rPr sz="1500" spc="-1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500" spc="-5" dirty="0">
                <a:solidFill>
                  <a:prstClr val="black"/>
                </a:solidFill>
                <a:latin typeface="Arial MT"/>
                <a:cs typeface="Arial MT"/>
              </a:rPr>
              <a:t>B</a:t>
            </a:r>
            <a:r>
              <a:rPr sz="1500" dirty="0">
                <a:solidFill>
                  <a:prstClr val="black"/>
                </a:solidFill>
                <a:latin typeface="Arial MT"/>
                <a:cs typeface="Arial MT"/>
              </a:rPr>
              <a:t>I</a:t>
            </a:r>
            <a:r>
              <a:rPr sz="1500" spc="-10" dirty="0">
                <a:solidFill>
                  <a:prstClr val="black"/>
                </a:solidFill>
                <a:latin typeface="Arial MT"/>
                <a:cs typeface="Arial MT"/>
              </a:rPr>
              <a:t>EN</a:t>
            </a:r>
            <a:endParaRPr sz="15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1827" y="4821173"/>
            <a:ext cx="185547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500" b="1" spc="-5" dirty="0">
                <a:solidFill>
                  <a:prstClr val="black"/>
                </a:solidFill>
                <a:latin typeface="Arial"/>
                <a:cs typeface="Arial"/>
              </a:rPr>
              <a:t>CÓDIGO</a:t>
            </a:r>
            <a:r>
              <a:rPr sz="15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spc="-15" dirty="0">
                <a:solidFill>
                  <a:prstClr val="black"/>
                </a:solidFill>
                <a:latin typeface="Arial"/>
                <a:cs typeface="Arial"/>
              </a:rPr>
              <a:t>MARGESÍ</a:t>
            </a:r>
            <a:r>
              <a:rPr sz="1500" b="1" spc="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500" b="1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 sz="15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20" name="object 2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7160" y="5715000"/>
            <a:ext cx="1272540" cy="955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989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0362" y="915161"/>
            <a:ext cx="3854450" cy="9239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8735" rIns="0" bIns="0" rtlCol="0">
            <a:spAutoFit/>
          </a:bodyPr>
          <a:lstStyle/>
          <a:p>
            <a:pPr marL="90170" marR="117475">
              <a:spcBef>
                <a:spcPts val="305"/>
              </a:spcBef>
            </a:pP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Vista</a:t>
            </a:r>
            <a:r>
              <a:rPr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de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frente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en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el</a:t>
            </a:r>
            <a:r>
              <a:rPr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perfil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derecho </a:t>
            </a:r>
            <a:r>
              <a:rPr spc="-48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parte 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superior.</a:t>
            </a:r>
            <a:r>
              <a:rPr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En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el frente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cara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interna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del</a:t>
            </a:r>
            <a:r>
              <a:rPr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mueble.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9011" y="1676400"/>
            <a:ext cx="3047999" cy="2362200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66800" y="1981200"/>
            <a:ext cx="2743200" cy="219456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609600" y="4495800"/>
            <a:ext cx="4439920" cy="9239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0640" rIns="0" bIns="0" rtlCol="0">
            <a:spAutoFit/>
          </a:bodyPr>
          <a:lstStyle/>
          <a:p>
            <a:pPr marL="91440" marR="163830">
              <a:spcBef>
                <a:spcPts val="320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Las sillas,</a:t>
            </a:r>
            <a:r>
              <a:rPr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modulares,</a:t>
            </a:r>
            <a:r>
              <a:rPr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sillones</a:t>
            </a:r>
            <a:r>
              <a:rPr spc="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o similares </a:t>
            </a:r>
            <a:r>
              <a:rPr spc="-48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en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la</a:t>
            </a:r>
            <a:r>
              <a:rPr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/>
                <a:cs typeface="Arial"/>
              </a:rPr>
              <a:t>parte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inferior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del</a:t>
            </a:r>
            <a:r>
              <a:rPr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tablero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del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asiento.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986968" y="332656"/>
            <a:ext cx="37045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Calibri"/>
                <a:cs typeface="Calibri"/>
              </a:rPr>
              <a:t>Etiquetado</a:t>
            </a:r>
            <a:r>
              <a:rPr sz="2800" b="1" spc="15" dirty="0">
                <a:latin typeface="Calibri"/>
                <a:cs typeface="Calibri"/>
              </a:rPr>
              <a:t> </a:t>
            </a:r>
            <a:r>
              <a:rPr sz="2800" b="1" spc="-5" dirty="0">
                <a:latin typeface="Calibri"/>
                <a:cs typeface="Calibri"/>
              </a:rPr>
              <a:t>de </a:t>
            </a:r>
            <a:r>
              <a:rPr sz="2800" b="1" spc="-10" dirty="0">
                <a:latin typeface="Calibri"/>
                <a:cs typeface="Calibri"/>
              </a:rPr>
              <a:t>Mobiliario</a:t>
            </a:r>
            <a:endParaRPr sz="2800" b="1" dirty="0">
              <a:latin typeface="Calibri"/>
              <a:cs typeface="Calibri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40096" y="4267200"/>
            <a:ext cx="2756916" cy="1301496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397256" y="5827267"/>
            <a:ext cx="838327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spcBef>
                <a:spcPts val="95"/>
              </a:spcBef>
            </a:pP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ÚNICO</a:t>
            </a:r>
            <a:r>
              <a:rPr sz="1600" b="1" spc="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prstClr val="black"/>
                </a:solidFill>
                <a:latin typeface="Arial"/>
                <a:cs typeface="Arial"/>
              </a:rPr>
              <a:t>Y</a:t>
            </a:r>
            <a:r>
              <a:rPr sz="1600" b="1" spc="12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b="1" spc="-15" dirty="0">
                <a:solidFill>
                  <a:prstClr val="black"/>
                </a:solidFill>
                <a:latin typeface="Arial"/>
                <a:cs typeface="Arial"/>
              </a:rPr>
              <a:t>PERMANENTE:</a:t>
            </a:r>
            <a:r>
              <a:rPr sz="1600" b="1" spc="1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Se</a:t>
            </a:r>
            <a:r>
              <a:rPr sz="1600" spc="15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genera</a:t>
            </a:r>
            <a:r>
              <a:rPr sz="1600" spc="1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cuando</a:t>
            </a:r>
            <a:r>
              <a:rPr sz="1600" spc="1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el</a:t>
            </a:r>
            <a:r>
              <a:rPr sz="1600" spc="1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bien</a:t>
            </a:r>
            <a:r>
              <a:rPr sz="1600" spc="1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es</a:t>
            </a:r>
            <a:r>
              <a:rPr sz="1600" spc="1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dado</a:t>
            </a:r>
            <a:r>
              <a:rPr sz="1600" spc="1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z="1600" spc="1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prstClr val="black"/>
                </a:solidFill>
                <a:latin typeface="Arial MT"/>
                <a:cs typeface="Arial MT"/>
              </a:rPr>
              <a:t>alta</a:t>
            </a:r>
            <a:r>
              <a:rPr sz="1600" spc="1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y</a:t>
            </a:r>
            <a:r>
              <a:rPr sz="1600" spc="1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10" dirty="0">
                <a:solidFill>
                  <a:prstClr val="black"/>
                </a:solidFill>
                <a:latin typeface="Arial MT"/>
                <a:cs typeface="Arial MT"/>
              </a:rPr>
              <a:t>se</a:t>
            </a:r>
            <a:r>
              <a:rPr sz="1600" spc="1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excluye</a:t>
            </a:r>
            <a:r>
              <a:rPr sz="1600" spc="1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cuando </a:t>
            </a:r>
            <a:r>
              <a:rPr sz="1600" spc="-43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es </a:t>
            </a:r>
            <a:r>
              <a:rPr sz="1600" dirty="0">
                <a:solidFill>
                  <a:prstClr val="black"/>
                </a:solidFill>
                <a:latin typeface="Arial MT"/>
                <a:cs typeface="Arial MT"/>
              </a:rPr>
              <a:t>dado de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baja.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No puede </a:t>
            </a:r>
            <a:r>
              <a:rPr sz="1600" dirty="0">
                <a:solidFill>
                  <a:prstClr val="black"/>
                </a:solidFill>
                <a:latin typeface="Arial MT"/>
                <a:cs typeface="Arial MT"/>
              </a:rPr>
              <a:t>existir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más de un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bien </a:t>
            </a:r>
            <a:r>
              <a:rPr sz="1600" dirty="0">
                <a:solidFill>
                  <a:prstClr val="black"/>
                </a:solidFill>
                <a:latin typeface="Arial MT"/>
                <a:cs typeface="Arial MT"/>
              </a:rPr>
              <a:t>mueble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con el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mismo </a:t>
            </a:r>
            <a:r>
              <a:rPr sz="1600" dirty="0">
                <a:solidFill>
                  <a:prstClr val="black"/>
                </a:solidFill>
                <a:latin typeface="Arial MT"/>
                <a:cs typeface="Arial MT"/>
              </a:rPr>
              <a:t>código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patrimonial </a:t>
            </a:r>
            <a:r>
              <a:rPr sz="1600" spc="-5" dirty="0">
                <a:solidFill>
                  <a:prstClr val="black"/>
                </a:solidFill>
                <a:latin typeface="Arial MT"/>
                <a:cs typeface="Arial MT"/>
              </a:rPr>
              <a:t> dentro</a:t>
            </a:r>
            <a:r>
              <a:rPr sz="1600"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z="1600" spc="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prstClr val="black"/>
                </a:solidFill>
                <a:latin typeface="Arial MT"/>
                <a:cs typeface="Arial MT"/>
              </a:rPr>
              <a:t>la</a:t>
            </a:r>
            <a:r>
              <a:rPr sz="16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dirty="0">
                <a:solidFill>
                  <a:prstClr val="black"/>
                </a:solidFill>
                <a:latin typeface="Arial MT"/>
                <a:cs typeface="Arial MT"/>
              </a:rPr>
              <a:t>misma</a:t>
            </a:r>
            <a:r>
              <a:rPr sz="16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600" spc="-10" dirty="0">
                <a:solidFill>
                  <a:prstClr val="black"/>
                </a:solidFill>
                <a:latin typeface="Arial MT"/>
                <a:cs typeface="Arial MT"/>
              </a:rPr>
              <a:t>entidad.</a:t>
            </a:r>
            <a:endParaRPr sz="1600">
              <a:solidFill>
                <a:prstClr val="black"/>
              </a:solidFill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2775567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87752-7BB6-4C1D-F413-394D4567D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08" y="3428251"/>
            <a:ext cx="688588" cy="504805"/>
          </a:xfrm>
        </p:spPr>
        <p:txBody>
          <a:bodyPr>
            <a:normAutofit/>
          </a:bodyPr>
          <a:lstStyle/>
          <a:p>
            <a:r>
              <a:rPr lang="es-MX" sz="1400" dirty="0"/>
              <a:t>4 CM</a:t>
            </a: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EA38FCDD-B1DC-4D28-55FA-FAE15A8CD539}"/>
              </a:ext>
            </a:extLst>
          </p:cNvPr>
          <p:cNvCxnSpPr>
            <a:cxnSpLocks/>
          </p:cNvCxnSpPr>
          <p:nvPr/>
        </p:nvCxnSpPr>
        <p:spPr>
          <a:xfrm flipH="1">
            <a:off x="6012160" y="3542190"/>
            <a:ext cx="6900" cy="13269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ítulo 1">
            <a:extLst>
              <a:ext uri="{FF2B5EF4-FFF2-40B4-BE49-F238E27FC236}">
                <a16:creationId xmlns:a16="http://schemas.microsoft.com/office/drawing/2014/main" id="{D24D3957-480C-8855-85C0-D900886CB4F6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MODELO DE ETIQUETAS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DF4F6FCD-7EE6-91B0-A381-F5EB53DD1805}"/>
              </a:ext>
            </a:extLst>
          </p:cNvPr>
          <p:cNvCxnSpPr/>
          <p:nvPr/>
        </p:nvCxnSpPr>
        <p:spPr>
          <a:xfrm>
            <a:off x="2483768" y="2564904"/>
            <a:ext cx="0" cy="252028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126" name="Grupo 1125"/>
          <p:cNvGrpSpPr/>
          <p:nvPr/>
        </p:nvGrpSpPr>
        <p:grpSpPr>
          <a:xfrm>
            <a:off x="1692275" y="2247900"/>
            <a:ext cx="5832475" cy="3846145"/>
            <a:chOff x="1692275" y="2247900"/>
            <a:chExt cx="5832475" cy="3846145"/>
          </a:xfrm>
        </p:grpSpPr>
        <p:grpSp>
          <p:nvGrpSpPr>
            <p:cNvPr id="1125" name="Grupo 1124"/>
            <p:cNvGrpSpPr/>
            <p:nvPr/>
          </p:nvGrpSpPr>
          <p:grpSpPr>
            <a:xfrm>
              <a:off x="3059832" y="5589240"/>
              <a:ext cx="3240360" cy="504805"/>
              <a:chOff x="3059832" y="5589240"/>
              <a:chExt cx="3240360" cy="504805"/>
            </a:xfrm>
          </p:grpSpPr>
          <p:sp>
            <p:nvSpPr>
              <p:cNvPr id="17" name="Título 1">
                <a:extLst>
                  <a:ext uri="{FF2B5EF4-FFF2-40B4-BE49-F238E27FC236}">
                    <a16:creationId xmlns:a16="http://schemas.microsoft.com/office/drawing/2014/main" id="{B89D5404-F551-B877-8E93-0D9EEDC7B4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499992" y="5589240"/>
                <a:ext cx="688588" cy="50480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rm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MX" sz="1400"/>
                  <a:t>6 CM</a:t>
                </a:r>
                <a:endParaRPr lang="es-MX" sz="1400" dirty="0"/>
              </a:p>
            </p:txBody>
          </p:sp>
          <p:cxnSp>
            <p:nvCxnSpPr>
              <p:cNvPr id="15" name="Conector recto de flecha 14">
                <a:extLst>
                  <a:ext uri="{FF2B5EF4-FFF2-40B4-BE49-F238E27FC236}">
                    <a16:creationId xmlns:a16="http://schemas.microsoft.com/office/drawing/2014/main" id="{32C12604-114D-2354-6449-B8F042312B7E}"/>
                  </a:ext>
                </a:extLst>
              </p:cNvPr>
              <p:cNvCxnSpPr/>
              <p:nvPr/>
            </p:nvCxnSpPr>
            <p:spPr>
              <a:xfrm>
                <a:off x="3059832" y="5589240"/>
                <a:ext cx="3240360" cy="0"/>
              </a:xfrm>
              <a:prstGeom prst="straightConnector1">
                <a:avLst/>
              </a:prstGeom>
              <a:ln>
                <a:headEnd type="triangle"/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1692275" y="2247900"/>
              <a:ext cx="5832475" cy="3021013"/>
              <a:chOff x="1066" y="1416"/>
              <a:chExt cx="3674" cy="1903"/>
            </a:xfrm>
          </p:grpSpPr>
          <p:sp>
            <p:nvSpPr>
              <p:cNvPr id="4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066" y="1416"/>
                <a:ext cx="3674" cy="1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" name="Rectangle 6"/>
              <p:cNvSpPr>
                <a:spLocks noChangeArrowheads="1"/>
              </p:cNvSpPr>
              <p:nvPr/>
            </p:nvSpPr>
            <p:spPr bwMode="auto">
              <a:xfrm>
                <a:off x="1066" y="1416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7" name="Rectangle 7"/>
              <p:cNvSpPr>
                <a:spLocks noChangeArrowheads="1"/>
              </p:cNvSpPr>
              <p:nvPr/>
            </p:nvSpPr>
            <p:spPr bwMode="auto">
              <a:xfrm>
                <a:off x="1815" y="1556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auto">
              <a:xfrm>
                <a:off x="1815" y="1692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" name="Rectangle 9"/>
              <p:cNvSpPr>
                <a:spLocks noChangeArrowheads="1"/>
              </p:cNvSpPr>
              <p:nvPr/>
            </p:nvSpPr>
            <p:spPr bwMode="auto">
              <a:xfrm>
                <a:off x="1815" y="1789"/>
                <a:ext cx="6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Rectangle 10"/>
              <p:cNvSpPr>
                <a:spLocks noChangeArrowheads="1"/>
              </p:cNvSpPr>
              <p:nvPr/>
            </p:nvSpPr>
            <p:spPr bwMode="auto">
              <a:xfrm>
                <a:off x="1977" y="1658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2" name="Rectangle 11"/>
              <p:cNvSpPr>
                <a:spLocks noChangeArrowheads="1"/>
              </p:cNvSpPr>
              <p:nvPr/>
            </p:nvSpPr>
            <p:spPr bwMode="auto">
              <a:xfrm>
                <a:off x="2539" y="1708"/>
                <a:ext cx="47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9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3100" y="1556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3100" y="1692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9" name="Rectangle 14"/>
              <p:cNvSpPr>
                <a:spLocks noChangeArrowheads="1"/>
              </p:cNvSpPr>
              <p:nvPr/>
            </p:nvSpPr>
            <p:spPr bwMode="auto">
              <a:xfrm>
                <a:off x="3100" y="1789"/>
                <a:ext cx="6" cy="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0" name="Rectangle 15"/>
              <p:cNvSpPr>
                <a:spLocks noChangeArrowheads="1"/>
              </p:cNvSpPr>
              <p:nvPr/>
            </p:nvSpPr>
            <p:spPr bwMode="auto">
              <a:xfrm>
                <a:off x="3818" y="1658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21" name="Rectangle 16"/>
              <p:cNvSpPr>
                <a:spLocks noChangeArrowheads="1"/>
              </p:cNvSpPr>
              <p:nvPr/>
            </p:nvSpPr>
            <p:spPr bwMode="auto">
              <a:xfrm>
                <a:off x="1783" y="155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2" name="Rectangle 17"/>
              <p:cNvSpPr>
                <a:spLocks noChangeArrowheads="1"/>
              </p:cNvSpPr>
              <p:nvPr/>
            </p:nvSpPr>
            <p:spPr bwMode="auto">
              <a:xfrm>
                <a:off x="1783" y="155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3" name="Rectangle 18"/>
              <p:cNvSpPr>
                <a:spLocks noChangeArrowheads="1"/>
              </p:cNvSpPr>
              <p:nvPr/>
            </p:nvSpPr>
            <p:spPr bwMode="auto">
              <a:xfrm>
                <a:off x="1787" y="1552"/>
                <a:ext cx="16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4" name="Rectangle 19"/>
              <p:cNvSpPr>
                <a:spLocks noChangeArrowheads="1"/>
              </p:cNvSpPr>
              <p:nvPr/>
            </p:nvSpPr>
            <p:spPr bwMode="auto">
              <a:xfrm>
                <a:off x="1947" y="155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5" name="Rectangle 20"/>
              <p:cNvSpPr>
                <a:spLocks noChangeArrowheads="1"/>
              </p:cNvSpPr>
              <p:nvPr/>
            </p:nvSpPr>
            <p:spPr bwMode="auto">
              <a:xfrm>
                <a:off x="1951" y="1552"/>
                <a:ext cx="558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6" name="Rectangle 21"/>
              <p:cNvSpPr>
                <a:spLocks noChangeArrowheads="1"/>
              </p:cNvSpPr>
              <p:nvPr/>
            </p:nvSpPr>
            <p:spPr bwMode="auto">
              <a:xfrm>
                <a:off x="2509" y="155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7" name="Rectangle 22"/>
              <p:cNvSpPr>
                <a:spLocks noChangeArrowheads="1"/>
              </p:cNvSpPr>
              <p:nvPr/>
            </p:nvSpPr>
            <p:spPr bwMode="auto">
              <a:xfrm>
                <a:off x="2513" y="1552"/>
                <a:ext cx="55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8" name="Rectangle 23"/>
              <p:cNvSpPr>
                <a:spLocks noChangeArrowheads="1"/>
              </p:cNvSpPr>
              <p:nvPr/>
            </p:nvSpPr>
            <p:spPr bwMode="auto">
              <a:xfrm>
                <a:off x="3070" y="1552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29" name="Rectangle 24"/>
              <p:cNvSpPr>
                <a:spLocks noChangeArrowheads="1"/>
              </p:cNvSpPr>
              <p:nvPr/>
            </p:nvSpPr>
            <p:spPr bwMode="auto">
              <a:xfrm>
                <a:off x="3075" y="1552"/>
                <a:ext cx="71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0" name="Rectangle 25"/>
              <p:cNvSpPr>
                <a:spLocks noChangeArrowheads="1"/>
              </p:cNvSpPr>
              <p:nvPr/>
            </p:nvSpPr>
            <p:spPr bwMode="auto">
              <a:xfrm>
                <a:off x="3788" y="155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1" name="Rectangle 26"/>
              <p:cNvSpPr>
                <a:spLocks noChangeArrowheads="1"/>
              </p:cNvSpPr>
              <p:nvPr/>
            </p:nvSpPr>
            <p:spPr bwMode="auto">
              <a:xfrm>
                <a:off x="3792" y="1552"/>
                <a:ext cx="22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2" name="Rectangle 27"/>
              <p:cNvSpPr>
                <a:spLocks noChangeArrowheads="1"/>
              </p:cNvSpPr>
              <p:nvPr/>
            </p:nvSpPr>
            <p:spPr bwMode="auto">
              <a:xfrm>
                <a:off x="4016" y="155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3" name="Rectangle 28"/>
              <p:cNvSpPr>
                <a:spLocks noChangeArrowheads="1"/>
              </p:cNvSpPr>
              <p:nvPr/>
            </p:nvSpPr>
            <p:spPr bwMode="auto">
              <a:xfrm>
                <a:off x="4016" y="1552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4" name="Rectangle 29"/>
              <p:cNvSpPr>
                <a:spLocks noChangeArrowheads="1"/>
              </p:cNvSpPr>
              <p:nvPr/>
            </p:nvSpPr>
            <p:spPr bwMode="auto">
              <a:xfrm>
                <a:off x="1783" y="1557"/>
                <a:ext cx="4" cy="2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5" name="Rectangle 30"/>
              <p:cNvSpPr>
                <a:spLocks noChangeArrowheads="1"/>
              </p:cNvSpPr>
              <p:nvPr/>
            </p:nvSpPr>
            <p:spPr bwMode="auto">
              <a:xfrm>
                <a:off x="4016" y="1557"/>
                <a:ext cx="4" cy="237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36" name="Rectangle 31"/>
              <p:cNvSpPr>
                <a:spLocks noChangeArrowheads="1"/>
              </p:cNvSpPr>
              <p:nvPr/>
            </p:nvSpPr>
            <p:spPr bwMode="auto">
              <a:xfrm>
                <a:off x="1815" y="1794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7" name="Rectangle 32"/>
              <p:cNvSpPr>
                <a:spLocks noChangeArrowheads="1"/>
              </p:cNvSpPr>
              <p:nvPr/>
            </p:nvSpPr>
            <p:spPr bwMode="auto">
              <a:xfrm>
                <a:off x="2348" y="1795"/>
                <a:ext cx="99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MINISTERIO DE EDUCACIÓN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8" name="Rectangle 33"/>
              <p:cNvSpPr>
                <a:spLocks noChangeArrowheads="1"/>
              </p:cNvSpPr>
              <p:nvPr/>
            </p:nvSpPr>
            <p:spPr bwMode="auto">
              <a:xfrm>
                <a:off x="3253" y="1795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39" name="Rectangle 34"/>
              <p:cNvSpPr>
                <a:spLocks noChangeArrowheads="1"/>
              </p:cNvSpPr>
              <p:nvPr/>
            </p:nvSpPr>
            <p:spPr bwMode="auto">
              <a:xfrm>
                <a:off x="3818" y="1794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0" name="Rectangle 35"/>
              <p:cNvSpPr>
                <a:spLocks noChangeArrowheads="1"/>
              </p:cNvSpPr>
              <p:nvPr/>
            </p:nvSpPr>
            <p:spPr bwMode="auto">
              <a:xfrm>
                <a:off x="1783" y="1794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1" name="Rectangle 36"/>
              <p:cNvSpPr>
                <a:spLocks noChangeArrowheads="1"/>
              </p:cNvSpPr>
              <p:nvPr/>
            </p:nvSpPr>
            <p:spPr bwMode="auto">
              <a:xfrm>
                <a:off x="4016" y="1794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42" name="Rectangle 37"/>
              <p:cNvSpPr>
                <a:spLocks noChangeArrowheads="1"/>
              </p:cNvSpPr>
              <p:nvPr/>
            </p:nvSpPr>
            <p:spPr bwMode="auto">
              <a:xfrm>
                <a:off x="1815" y="2016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3" name="Rectangle 38"/>
              <p:cNvSpPr>
                <a:spLocks noChangeArrowheads="1"/>
              </p:cNvSpPr>
              <p:nvPr/>
            </p:nvSpPr>
            <p:spPr bwMode="auto">
              <a:xfrm>
                <a:off x="1977" y="2016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4" name="Rectangle 39"/>
              <p:cNvSpPr>
                <a:spLocks noChangeArrowheads="1"/>
              </p:cNvSpPr>
              <p:nvPr/>
            </p:nvSpPr>
            <p:spPr bwMode="auto">
              <a:xfrm>
                <a:off x="2539" y="1931"/>
                <a:ext cx="730" cy="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UGEL CONDESUYOS</a:t>
                </a:r>
                <a:endParaRPr kumimoji="0" lang="es-PE" altLang="es-P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5" name="Rectangle 40"/>
              <p:cNvSpPr>
                <a:spLocks noChangeArrowheads="1"/>
              </p:cNvSpPr>
              <p:nvPr/>
            </p:nvSpPr>
            <p:spPr bwMode="auto">
              <a:xfrm>
                <a:off x="3045" y="193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6" name="Rectangle 41"/>
              <p:cNvSpPr>
                <a:spLocks noChangeArrowheads="1"/>
              </p:cNvSpPr>
              <p:nvPr/>
            </p:nvSpPr>
            <p:spPr bwMode="auto">
              <a:xfrm>
                <a:off x="2539" y="2041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42"/>
              <p:cNvSpPr>
                <a:spLocks noChangeArrowheads="1"/>
              </p:cNvSpPr>
              <p:nvPr/>
            </p:nvSpPr>
            <p:spPr bwMode="auto">
              <a:xfrm>
                <a:off x="3100" y="2054"/>
                <a:ext cx="57" cy="1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3818" y="2016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44"/>
              <p:cNvSpPr>
                <a:spLocks noChangeArrowheads="1"/>
              </p:cNvSpPr>
              <p:nvPr/>
            </p:nvSpPr>
            <p:spPr bwMode="auto">
              <a:xfrm>
                <a:off x="1783" y="1930"/>
                <a:ext cx="4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0" name="Rectangle 45"/>
              <p:cNvSpPr>
                <a:spLocks noChangeArrowheads="1"/>
              </p:cNvSpPr>
              <p:nvPr/>
            </p:nvSpPr>
            <p:spPr bwMode="auto">
              <a:xfrm>
                <a:off x="4016" y="1930"/>
                <a:ext cx="4" cy="2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1" name="Rectangle 46"/>
              <p:cNvSpPr>
                <a:spLocks noChangeArrowheads="1"/>
              </p:cNvSpPr>
              <p:nvPr/>
            </p:nvSpPr>
            <p:spPr bwMode="auto">
              <a:xfrm>
                <a:off x="1815" y="2152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47"/>
              <p:cNvSpPr>
                <a:spLocks noChangeArrowheads="1"/>
              </p:cNvSpPr>
              <p:nvPr/>
            </p:nvSpPr>
            <p:spPr bwMode="auto">
              <a:xfrm>
                <a:off x="1977" y="2152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48"/>
              <p:cNvSpPr>
                <a:spLocks noChangeArrowheads="1"/>
              </p:cNvSpPr>
              <p:nvPr/>
            </p:nvSpPr>
            <p:spPr bwMode="auto">
              <a:xfrm>
                <a:off x="2539" y="2156"/>
                <a:ext cx="5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4" name="Rectangle 49"/>
              <p:cNvSpPr>
                <a:spLocks noChangeArrowheads="1"/>
              </p:cNvSpPr>
              <p:nvPr/>
            </p:nvSpPr>
            <p:spPr bwMode="auto">
              <a:xfrm>
                <a:off x="3100" y="2156"/>
                <a:ext cx="57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0"/>
              <p:cNvSpPr>
                <a:spLocks noChangeArrowheads="1"/>
              </p:cNvSpPr>
              <p:nvPr/>
            </p:nvSpPr>
            <p:spPr bwMode="auto">
              <a:xfrm>
                <a:off x="3818" y="2152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1"/>
              <p:cNvSpPr>
                <a:spLocks noChangeArrowheads="1"/>
              </p:cNvSpPr>
              <p:nvPr/>
            </p:nvSpPr>
            <p:spPr bwMode="auto">
              <a:xfrm>
                <a:off x="1783" y="2152"/>
                <a:ext cx="4" cy="8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7" name="Rectangle 52"/>
              <p:cNvSpPr>
                <a:spLocks noChangeArrowheads="1"/>
              </p:cNvSpPr>
              <p:nvPr/>
            </p:nvSpPr>
            <p:spPr bwMode="auto">
              <a:xfrm>
                <a:off x="4016" y="2152"/>
                <a:ext cx="4" cy="8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58" name="Rectangle 53"/>
              <p:cNvSpPr>
                <a:spLocks noChangeArrowheads="1"/>
              </p:cNvSpPr>
              <p:nvPr/>
            </p:nvSpPr>
            <p:spPr bwMode="auto">
              <a:xfrm>
                <a:off x="1815" y="2245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54"/>
              <p:cNvSpPr>
                <a:spLocks noChangeArrowheads="1"/>
              </p:cNvSpPr>
              <p:nvPr/>
            </p:nvSpPr>
            <p:spPr bwMode="auto">
              <a:xfrm>
                <a:off x="1977" y="2245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55"/>
              <p:cNvSpPr>
                <a:spLocks noChangeArrowheads="1"/>
              </p:cNvSpPr>
              <p:nvPr/>
            </p:nvSpPr>
            <p:spPr bwMode="auto">
              <a:xfrm>
                <a:off x="2539" y="2245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56"/>
              <p:cNvSpPr>
                <a:spLocks noChangeArrowheads="1"/>
              </p:cNvSpPr>
              <p:nvPr/>
            </p:nvSpPr>
            <p:spPr bwMode="auto">
              <a:xfrm>
                <a:off x="3100" y="2245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57"/>
              <p:cNvSpPr>
                <a:spLocks noChangeArrowheads="1"/>
              </p:cNvSpPr>
              <p:nvPr/>
            </p:nvSpPr>
            <p:spPr bwMode="auto">
              <a:xfrm>
                <a:off x="3818" y="2245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58"/>
              <p:cNvSpPr>
                <a:spLocks noChangeArrowheads="1"/>
              </p:cNvSpPr>
              <p:nvPr/>
            </p:nvSpPr>
            <p:spPr bwMode="auto">
              <a:xfrm>
                <a:off x="1783" y="224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4" name="Rectangle 59"/>
              <p:cNvSpPr>
                <a:spLocks noChangeArrowheads="1"/>
              </p:cNvSpPr>
              <p:nvPr/>
            </p:nvSpPr>
            <p:spPr bwMode="auto">
              <a:xfrm>
                <a:off x="1944" y="2241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5" name="Rectangle 60"/>
              <p:cNvSpPr>
                <a:spLocks noChangeArrowheads="1"/>
              </p:cNvSpPr>
              <p:nvPr/>
            </p:nvSpPr>
            <p:spPr bwMode="auto">
              <a:xfrm>
                <a:off x="1944" y="2241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6" name="Rectangle 61"/>
              <p:cNvSpPr>
                <a:spLocks noChangeArrowheads="1"/>
              </p:cNvSpPr>
              <p:nvPr/>
            </p:nvSpPr>
            <p:spPr bwMode="auto">
              <a:xfrm>
                <a:off x="1949" y="224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7" name="Rectangle 62"/>
              <p:cNvSpPr>
                <a:spLocks noChangeArrowheads="1"/>
              </p:cNvSpPr>
              <p:nvPr/>
            </p:nvSpPr>
            <p:spPr bwMode="auto">
              <a:xfrm>
                <a:off x="1953" y="2241"/>
                <a:ext cx="55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28" name="Rectangle 63"/>
              <p:cNvSpPr>
                <a:spLocks noChangeArrowheads="1"/>
              </p:cNvSpPr>
              <p:nvPr/>
            </p:nvSpPr>
            <p:spPr bwMode="auto">
              <a:xfrm>
                <a:off x="2509" y="224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0" name="Rectangle 64"/>
              <p:cNvSpPr>
                <a:spLocks noChangeArrowheads="1"/>
              </p:cNvSpPr>
              <p:nvPr/>
            </p:nvSpPr>
            <p:spPr bwMode="auto">
              <a:xfrm>
                <a:off x="2513" y="2241"/>
                <a:ext cx="55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1" name="Rectangle 65"/>
              <p:cNvSpPr>
                <a:spLocks noChangeArrowheads="1"/>
              </p:cNvSpPr>
              <p:nvPr/>
            </p:nvSpPr>
            <p:spPr bwMode="auto">
              <a:xfrm>
                <a:off x="3070" y="2241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2" name="Rectangle 66"/>
              <p:cNvSpPr>
                <a:spLocks noChangeArrowheads="1"/>
              </p:cNvSpPr>
              <p:nvPr/>
            </p:nvSpPr>
            <p:spPr bwMode="auto">
              <a:xfrm>
                <a:off x="3075" y="2241"/>
                <a:ext cx="71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3" name="Rectangle 67"/>
              <p:cNvSpPr>
                <a:spLocks noChangeArrowheads="1"/>
              </p:cNvSpPr>
              <p:nvPr/>
            </p:nvSpPr>
            <p:spPr bwMode="auto">
              <a:xfrm>
                <a:off x="3786" y="224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4" name="Rectangle 68"/>
              <p:cNvSpPr>
                <a:spLocks noChangeArrowheads="1"/>
              </p:cNvSpPr>
              <p:nvPr/>
            </p:nvSpPr>
            <p:spPr bwMode="auto">
              <a:xfrm>
                <a:off x="3786" y="224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5" name="Rectangle 69"/>
              <p:cNvSpPr>
                <a:spLocks noChangeArrowheads="1"/>
              </p:cNvSpPr>
              <p:nvPr/>
            </p:nvSpPr>
            <p:spPr bwMode="auto">
              <a:xfrm>
                <a:off x="4016" y="224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6" name="Rectangle 70"/>
              <p:cNvSpPr>
                <a:spLocks noChangeArrowheads="1"/>
              </p:cNvSpPr>
              <p:nvPr/>
            </p:nvSpPr>
            <p:spPr bwMode="auto">
              <a:xfrm>
                <a:off x="1783" y="2246"/>
                <a:ext cx="4" cy="1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7" name="Rectangle 71"/>
              <p:cNvSpPr>
                <a:spLocks noChangeArrowheads="1"/>
              </p:cNvSpPr>
              <p:nvPr/>
            </p:nvSpPr>
            <p:spPr bwMode="auto">
              <a:xfrm>
                <a:off x="1944" y="2246"/>
                <a:ext cx="5" cy="1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8" name="Rectangle 72"/>
              <p:cNvSpPr>
                <a:spLocks noChangeArrowheads="1"/>
              </p:cNvSpPr>
              <p:nvPr/>
            </p:nvSpPr>
            <p:spPr bwMode="auto">
              <a:xfrm>
                <a:off x="3786" y="2246"/>
                <a:ext cx="4" cy="1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39" name="Rectangle 73"/>
              <p:cNvSpPr>
                <a:spLocks noChangeArrowheads="1"/>
              </p:cNvSpPr>
              <p:nvPr/>
            </p:nvSpPr>
            <p:spPr bwMode="auto">
              <a:xfrm>
                <a:off x="4016" y="2246"/>
                <a:ext cx="4" cy="12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0" name="Rectangle 74"/>
              <p:cNvSpPr>
                <a:spLocks noChangeArrowheads="1"/>
              </p:cNvSpPr>
              <p:nvPr/>
            </p:nvSpPr>
            <p:spPr bwMode="auto">
              <a:xfrm>
                <a:off x="1815" y="2368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1" name="Rectangle 75"/>
              <p:cNvSpPr>
                <a:spLocks noChangeArrowheads="1"/>
              </p:cNvSpPr>
              <p:nvPr/>
            </p:nvSpPr>
            <p:spPr bwMode="auto">
              <a:xfrm>
                <a:off x="1977" y="2393"/>
                <a:ext cx="22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BIEN: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2" name="Rectangle 76"/>
              <p:cNvSpPr>
                <a:spLocks noChangeArrowheads="1"/>
              </p:cNvSpPr>
              <p:nvPr/>
            </p:nvSpPr>
            <p:spPr bwMode="auto">
              <a:xfrm>
                <a:off x="2152" y="2393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3" name="Rectangle 77"/>
              <p:cNvSpPr>
                <a:spLocks noChangeArrowheads="1"/>
              </p:cNvSpPr>
              <p:nvPr/>
            </p:nvSpPr>
            <p:spPr bwMode="auto">
              <a:xfrm>
                <a:off x="2539" y="2393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4" name="Rectangle 78"/>
              <p:cNvSpPr>
                <a:spLocks noChangeArrowheads="1"/>
              </p:cNvSpPr>
              <p:nvPr/>
            </p:nvSpPr>
            <p:spPr bwMode="auto">
              <a:xfrm>
                <a:off x="2557" y="2393"/>
                <a:ext cx="115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___________________________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5" name="Rectangle 79"/>
              <p:cNvSpPr>
                <a:spLocks noChangeArrowheads="1"/>
              </p:cNvSpPr>
              <p:nvPr/>
            </p:nvSpPr>
            <p:spPr bwMode="auto">
              <a:xfrm>
                <a:off x="3601" y="2393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6" name="Rectangle 80"/>
              <p:cNvSpPr>
                <a:spLocks noChangeArrowheads="1"/>
              </p:cNvSpPr>
              <p:nvPr/>
            </p:nvSpPr>
            <p:spPr bwMode="auto">
              <a:xfrm>
                <a:off x="3818" y="2368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47" name="Rectangle 81"/>
              <p:cNvSpPr>
                <a:spLocks noChangeArrowheads="1"/>
              </p:cNvSpPr>
              <p:nvPr/>
            </p:nvSpPr>
            <p:spPr bwMode="auto">
              <a:xfrm>
                <a:off x="1783" y="2368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8" name="Rectangle 82"/>
              <p:cNvSpPr>
                <a:spLocks noChangeArrowheads="1"/>
              </p:cNvSpPr>
              <p:nvPr/>
            </p:nvSpPr>
            <p:spPr bwMode="auto">
              <a:xfrm>
                <a:off x="1944" y="2368"/>
                <a:ext cx="5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49" name="Rectangle 83"/>
              <p:cNvSpPr>
                <a:spLocks noChangeArrowheads="1"/>
              </p:cNvSpPr>
              <p:nvPr/>
            </p:nvSpPr>
            <p:spPr bwMode="auto">
              <a:xfrm>
                <a:off x="3786" y="2368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0" name="Rectangle 84"/>
              <p:cNvSpPr>
                <a:spLocks noChangeArrowheads="1"/>
              </p:cNvSpPr>
              <p:nvPr/>
            </p:nvSpPr>
            <p:spPr bwMode="auto">
              <a:xfrm>
                <a:off x="4016" y="2368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1" name="Rectangle 85"/>
              <p:cNvSpPr>
                <a:spLocks noChangeArrowheads="1"/>
              </p:cNvSpPr>
              <p:nvPr/>
            </p:nvSpPr>
            <p:spPr bwMode="auto">
              <a:xfrm>
                <a:off x="1815" y="2504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2" name="Rectangle 86"/>
              <p:cNvSpPr>
                <a:spLocks noChangeArrowheads="1"/>
              </p:cNvSpPr>
              <p:nvPr/>
            </p:nvSpPr>
            <p:spPr bwMode="auto">
              <a:xfrm>
                <a:off x="1977" y="2529"/>
                <a:ext cx="346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CODIGO: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3" name="Rectangle 87"/>
              <p:cNvSpPr>
                <a:spLocks noChangeArrowheads="1"/>
              </p:cNvSpPr>
              <p:nvPr/>
            </p:nvSpPr>
            <p:spPr bwMode="auto">
              <a:xfrm>
                <a:off x="2263" y="2529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4" name="Rectangle 88"/>
              <p:cNvSpPr>
                <a:spLocks noChangeArrowheads="1"/>
              </p:cNvSpPr>
              <p:nvPr/>
            </p:nvSpPr>
            <p:spPr bwMode="auto">
              <a:xfrm>
                <a:off x="2539" y="2529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5" name="Rectangle 89"/>
              <p:cNvSpPr>
                <a:spLocks noChangeArrowheads="1"/>
              </p:cNvSpPr>
              <p:nvPr/>
            </p:nvSpPr>
            <p:spPr bwMode="auto">
              <a:xfrm>
                <a:off x="2557" y="2529"/>
                <a:ext cx="115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___________________________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6" name="Rectangle 90"/>
              <p:cNvSpPr>
                <a:spLocks noChangeArrowheads="1"/>
              </p:cNvSpPr>
              <p:nvPr/>
            </p:nvSpPr>
            <p:spPr bwMode="auto">
              <a:xfrm>
                <a:off x="3601" y="2529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7" name="Rectangle 91"/>
              <p:cNvSpPr>
                <a:spLocks noChangeArrowheads="1"/>
              </p:cNvSpPr>
              <p:nvPr/>
            </p:nvSpPr>
            <p:spPr bwMode="auto">
              <a:xfrm>
                <a:off x="3818" y="2504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58" name="Rectangle 92"/>
              <p:cNvSpPr>
                <a:spLocks noChangeArrowheads="1"/>
              </p:cNvSpPr>
              <p:nvPr/>
            </p:nvSpPr>
            <p:spPr bwMode="auto">
              <a:xfrm>
                <a:off x="1783" y="2504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59" name="Rectangle 93"/>
              <p:cNvSpPr>
                <a:spLocks noChangeArrowheads="1"/>
              </p:cNvSpPr>
              <p:nvPr/>
            </p:nvSpPr>
            <p:spPr bwMode="auto">
              <a:xfrm>
                <a:off x="1944" y="2504"/>
                <a:ext cx="5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0" name="Rectangle 94"/>
              <p:cNvSpPr>
                <a:spLocks noChangeArrowheads="1"/>
              </p:cNvSpPr>
              <p:nvPr/>
            </p:nvSpPr>
            <p:spPr bwMode="auto">
              <a:xfrm>
                <a:off x="3786" y="2504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1" name="Rectangle 95"/>
              <p:cNvSpPr>
                <a:spLocks noChangeArrowheads="1"/>
              </p:cNvSpPr>
              <p:nvPr/>
            </p:nvSpPr>
            <p:spPr bwMode="auto">
              <a:xfrm>
                <a:off x="4016" y="2504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62" name="Rectangle 96"/>
              <p:cNvSpPr>
                <a:spLocks noChangeArrowheads="1"/>
              </p:cNvSpPr>
              <p:nvPr/>
            </p:nvSpPr>
            <p:spPr bwMode="auto">
              <a:xfrm>
                <a:off x="1815" y="2639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3" name="Rectangle 97"/>
              <p:cNvSpPr>
                <a:spLocks noChangeArrowheads="1"/>
              </p:cNvSpPr>
              <p:nvPr/>
            </p:nvSpPr>
            <p:spPr bwMode="auto">
              <a:xfrm>
                <a:off x="1977" y="2664"/>
                <a:ext cx="455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UBICACIÓN: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4" name="Rectangle 98"/>
              <p:cNvSpPr>
                <a:spLocks noChangeArrowheads="1"/>
              </p:cNvSpPr>
              <p:nvPr/>
            </p:nvSpPr>
            <p:spPr bwMode="auto">
              <a:xfrm>
                <a:off x="2367" y="2664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5" name="Rectangle 99"/>
              <p:cNvSpPr>
                <a:spLocks noChangeArrowheads="1"/>
              </p:cNvSpPr>
              <p:nvPr/>
            </p:nvSpPr>
            <p:spPr bwMode="auto">
              <a:xfrm>
                <a:off x="2539" y="2664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6" name="Rectangle 100"/>
              <p:cNvSpPr>
                <a:spLocks noChangeArrowheads="1"/>
              </p:cNvSpPr>
              <p:nvPr/>
            </p:nvSpPr>
            <p:spPr bwMode="auto">
              <a:xfrm>
                <a:off x="2557" y="2664"/>
                <a:ext cx="115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___________________________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7" name="Rectangle 101"/>
              <p:cNvSpPr>
                <a:spLocks noChangeArrowheads="1"/>
              </p:cNvSpPr>
              <p:nvPr/>
            </p:nvSpPr>
            <p:spPr bwMode="auto">
              <a:xfrm>
                <a:off x="3601" y="2664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8" name="Rectangle 102"/>
              <p:cNvSpPr>
                <a:spLocks noChangeArrowheads="1"/>
              </p:cNvSpPr>
              <p:nvPr/>
            </p:nvSpPr>
            <p:spPr bwMode="auto">
              <a:xfrm>
                <a:off x="3818" y="2639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69" name="Rectangle 103"/>
              <p:cNvSpPr>
                <a:spLocks noChangeArrowheads="1"/>
              </p:cNvSpPr>
              <p:nvPr/>
            </p:nvSpPr>
            <p:spPr bwMode="auto">
              <a:xfrm>
                <a:off x="1783" y="2640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0" name="Rectangle 104"/>
              <p:cNvSpPr>
                <a:spLocks noChangeArrowheads="1"/>
              </p:cNvSpPr>
              <p:nvPr/>
            </p:nvSpPr>
            <p:spPr bwMode="auto">
              <a:xfrm>
                <a:off x="1944" y="2640"/>
                <a:ext cx="5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1" name="Rectangle 105"/>
              <p:cNvSpPr>
                <a:spLocks noChangeArrowheads="1"/>
              </p:cNvSpPr>
              <p:nvPr/>
            </p:nvSpPr>
            <p:spPr bwMode="auto">
              <a:xfrm>
                <a:off x="3786" y="2640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2" name="Rectangle 106"/>
              <p:cNvSpPr>
                <a:spLocks noChangeArrowheads="1"/>
              </p:cNvSpPr>
              <p:nvPr/>
            </p:nvSpPr>
            <p:spPr bwMode="auto">
              <a:xfrm>
                <a:off x="4016" y="2640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73" name="Rectangle 107"/>
              <p:cNvSpPr>
                <a:spLocks noChangeArrowheads="1"/>
              </p:cNvSpPr>
              <p:nvPr/>
            </p:nvSpPr>
            <p:spPr bwMode="auto">
              <a:xfrm>
                <a:off x="1815" y="2775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4" name="Rectangle 108"/>
              <p:cNvSpPr>
                <a:spLocks noChangeArrowheads="1"/>
              </p:cNvSpPr>
              <p:nvPr/>
            </p:nvSpPr>
            <p:spPr bwMode="auto">
              <a:xfrm>
                <a:off x="1977" y="2800"/>
                <a:ext cx="289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FECHA: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5" name="Rectangle 109"/>
              <p:cNvSpPr>
                <a:spLocks noChangeArrowheads="1"/>
              </p:cNvSpPr>
              <p:nvPr/>
            </p:nvSpPr>
            <p:spPr bwMode="auto">
              <a:xfrm>
                <a:off x="2209" y="2800"/>
                <a:ext cx="62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6" name="Rectangle 110"/>
              <p:cNvSpPr>
                <a:spLocks noChangeArrowheads="1"/>
              </p:cNvSpPr>
              <p:nvPr/>
            </p:nvSpPr>
            <p:spPr bwMode="auto">
              <a:xfrm>
                <a:off x="2539" y="2800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7" name="Rectangle 111"/>
              <p:cNvSpPr>
                <a:spLocks noChangeArrowheads="1"/>
              </p:cNvSpPr>
              <p:nvPr/>
            </p:nvSpPr>
            <p:spPr bwMode="auto">
              <a:xfrm>
                <a:off x="2557" y="2800"/>
                <a:ext cx="1150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___________________________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8" name="Rectangle 112"/>
              <p:cNvSpPr>
                <a:spLocks noChangeArrowheads="1"/>
              </p:cNvSpPr>
              <p:nvPr/>
            </p:nvSpPr>
            <p:spPr bwMode="auto">
              <a:xfrm>
                <a:off x="3601" y="2800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79" name="Rectangle 113"/>
              <p:cNvSpPr>
                <a:spLocks noChangeArrowheads="1"/>
              </p:cNvSpPr>
              <p:nvPr/>
            </p:nvSpPr>
            <p:spPr bwMode="auto">
              <a:xfrm>
                <a:off x="3818" y="2775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0" name="Rectangle 114"/>
              <p:cNvSpPr>
                <a:spLocks noChangeArrowheads="1"/>
              </p:cNvSpPr>
              <p:nvPr/>
            </p:nvSpPr>
            <p:spPr bwMode="auto">
              <a:xfrm>
                <a:off x="1783" y="2776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1" name="Rectangle 115"/>
              <p:cNvSpPr>
                <a:spLocks noChangeArrowheads="1"/>
              </p:cNvSpPr>
              <p:nvPr/>
            </p:nvSpPr>
            <p:spPr bwMode="auto">
              <a:xfrm>
                <a:off x="1944" y="2776"/>
                <a:ext cx="5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2" name="Rectangle 116"/>
              <p:cNvSpPr>
                <a:spLocks noChangeArrowheads="1"/>
              </p:cNvSpPr>
              <p:nvPr/>
            </p:nvSpPr>
            <p:spPr bwMode="auto">
              <a:xfrm>
                <a:off x="3786" y="2776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3" name="Rectangle 117"/>
              <p:cNvSpPr>
                <a:spLocks noChangeArrowheads="1"/>
              </p:cNvSpPr>
              <p:nvPr/>
            </p:nvSpPr>
            <p:spPr bwMode="auto">
              <a:xfrm>
                <a:off x="4016" y="2776"/>
                <a:ext cx="4" cy="136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84" name="Rectangle 118"/>
              <p:cNvSpPr>
                <a:spLocks noChangeArrowheads="1"/>
              </p:cNvSpPr>
              <p:nvPr/>
            </p:nvSpPr>
            <p:spPr bwMode="auto">
              <a:xfrm>
                <a:off x="1815" y="2915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5" name="Rectangle 119"/>
              <p:cNvSpPr>
                <a:spLocks noChangeArrowheads="1"/>
              </p:cNvSpPr>
              <p:nvPr/>
            </p:nvSpPr>
            <p:spPr bwMode="auto">
              <a:xfrm>
                <a:off x="1977" y="2940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6" name="Rectangle 120"/>
              <p:cNvSpPr>
                <a:spLocks noChangeArrowheads="1"/>
              </p:cNvSpPr>
              <p:nvPr/>
            </p:nvSpPr>
            <p:spPr bwMode="auto">
              <a:xfrm>
                <a:off x="2539" y="2940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7" name="Rectangle 121"/>
              <p:cNvSpPr>
                <a:spLocks noChangeArrowheads="1"/>
              </p:cNvSpPr>
              <p:nvPr/>
            </p:nvSpPr>
            <p:spPr bwMode="auto">
              <a:xfrm>
                <a:off x="3100" y="2940"/>
                <a:ext cx="61" cy="1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8" name="Rectangle 122"/>
              <p:cNvSpPr>
                <a:spLocks noChangeArrowheads="1"/>
              </p:cNvSpPr>
              <p:nvPr/>
            </p:nvSpPr>
            <p:spPr bwMode="auto">
              <a:xfrm>
                <a:off x="3818" y="2915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89" name="Rectangle 123"/>
              <p:cNvSpPr>
                <a:spLocks noChangeArrowheads="1"/>
              </p:cNvSpPr>
              <p:nvPr/>
            </p:nvSpPr>
            <p:spPr bwMode="auto">
              <a:xfrm>
                <a:off x="1783" y="2912"/>
                <a:ext cx="4" cy="1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0" name="Rectangle 124"/>
              <p:cNvSpPr>
                <a:spLocks noChangeArrowheads="1"/>
              </p:cNvSpPr>
              <p:nvPr/>
            </p:nvSpPr>
            <p:spPr bwMode="auto">
              <a:xfrm>
                <a:off x="1944" y="2912"/>
                <a:ext cx="5" cy="1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1" name="Rectangle 125"/>
              <p:cNvSpPr>
                <a:spLocks noChangeArrowheads="1"/>
              </p:cNvSpPr>
              <p:nvPr/>
            </p:nvSpPr>
            <p:spPr bwMode="auto">
              <a:xfrm>
                <a:off x="3786" y="2912"/>
                <a:ext cx="4" cy="1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2" name="Rectangle 126"/>
              <p:cNvSpPr>
                <a:spLocks noChangeArrowheads="1"/>
              </p:cNvSpPr>
              <p:nvPr/>
            </p:nvSpPr>
            <p:spPr bwMode="auto">
              <a:xfrm>
                <a:off x="4016" y="2912"/>
                <a:ext cx="4" cy="139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3" name="Rectangle 127"/>
              <p:cNvSpPr>
                <a:spLocks noChangeArrowheads="1"/>
              </p:cNvSpPr>
              <p:nvPr/>
            </p:nvSpPr>
            <p:spPr bwMode="auto">
              <a:xfrm>
                <a:off x="1815" y="3153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4" name="Rectangle 128"/>
              <p:cNvSpPr>
                <a:spLocks noChangeArrowheads="1"/>
              </p:cNvSpPr>
              <p:nvPr/>
            </p:nvSpPr>
            <p:spPr bwMode="auto">
              <a:xfrm>
                <a:off x="1977" y="3153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5" name="Rectangle 129"/>
              <p:cNvSpPr>
                <a:spLocks noChangeArrowheads="1"/>
              </p:cNvSpPr>
              <p:nvPr/>
            </p:nvSpPr>
            <p:spPr bwMode="auto">
              <a:xfrm>
                <a:off x="2539" y="3153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6" name="Rectangle 130"/>
              <p:cNvSpPr>
                <a:spLocks noChangeArrowheads="1"/>
              </p:cNvSpPr>
              <p:nvPr/>
            </p:nvSpPr>
            <p:spPr bwMode="auto">
              <a:xfrm>
                <a:off x="3100" y="3153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7" name="Rectangle 131"/>
              <p:cNvSpPr>
                <a:spLocks noChangeArrowheads="1"/>
              </p:cNvSpPr>
              <p:nvPr/>
            </p:nvSpPr>
            <p:spPr bwMode="auto">
              <a:xfrm>
                <a:off x="3818" y="3153"/>
                <a:ext cx="72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PE" altLang="es-PE" sz="14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</a:t>
                </a:r>
                <a:endParaRPr kumimoji="0" lang="es-PE" altLang="es-P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1098" name="Rectangle 132"/>
              <p:cNvSpPr>
                <a:spLocks noChangeArrowheads="1"/>
              </p:cNvSpPr>
              <p:nvPr/>
            </p:nvSpPr>
            <p:spPr bwMode="auto">
              <a:xfrm>
                <a:off x="1783" y="305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099" name="Rectangle 133"/>
              <p:cNvSpPr>
                <a:spLocks noChangeArrowheads="1"/>
              </p:cNvSpPr>
              <p:nvPr/>
            </p:nvSpPr>
            <p:spPr bwMode="auto">
              <a:xfrm>
                <a:off x="1944" y="3051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0" name="Rectangle 134"/>
              <p:cNvSpPr>
                <a:spLocks noChangeArrowheads="1"/>
              </p:cNvSpPr>
              <p:nvPr/>
            </p:nvSpPr>
            <p:spPr bwMode="auto">
              <a:xfrm>
                <a:off x="1944" y="3051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1" name="Rectangle 135"/>
              <p:cNvSpPr>
                <a:spLocks noChangeArrowheads="1"/>
              </p:cNvSpPr>
              <p:nvPr/>
            </p:nvSpPr>
            <p:spPr bwMode="auto">
              <a:xfrm>
                <a:off x="1949" y="305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2" name="Rectangle 136"/>
              <p:cNvSpPr>
                <a:spLocks noChangeArrowheads="1"/>
              </p:cNvSpPr>
              <p:nvPr/>
            </p:nvSpPr>
            <p:spPr bwMode="auto">
              <a:xfrm>
                <a:off x="1953" y="3051"/>
                <a:ext cx="556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3" name="Rectangle 137"/>
              <p:cNvSpPr>
                <a:spLocks noChangeArrowheads="1"/>
              </p:cNvSpPr>
              <p:nvPr/>
            </p:nvSpPr>
            <p:spPr bwMode="auto">
              <a:xfrm>
                <a:off x="2509" y="305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4" name="Rectangle 138"/>
              <p:cNvSpPr>
                <a:spLocks noChangeArrowheads="1"/>
              </p:cNvSpPr>
              <p:nvPr/>
            </p:nvSpPr>
            <p:spPr bwMode="auto">
              <a:xfrm>
                <a:off x="2513" y="3051"/>
                <a:ext cx="557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5" name="Rectangle 139"/>
              <p:cNvSpPr>
                <a:spLocks noChangeArrowheads="1"/>
              </p:cNvSpPr>
              <p:nvPr/>
            </p:nvSpPr>
            <p:spPr bwMode="auto">
              <a:xfrm>
                <a:off x="3070" y="3051"/>
                <a:ext cx="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6" name="Rectangle 140"/>
              <p:cNvSpPr>
                <a:spLocks noChangeArrowheads="1"/>
              </p:cNvSpPr>
              <p:nvPr/>
            </p:nvSpPr>
            <p:spPr bwMode="auto">
              <a:xfrm>
                <a:off x="3075" y="3051"/>
                <a:ext cx="711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7" name="Rectangle 141"/>
              <p:cNvSpPr>
                <a:spLocks noChangeArrowheads="1"/>
              </p:cNvSpPr>
              <p:nvPr/>
            </p:nvSpPr>
            <p:spPr bwMode="auto">
              <a:xfrm>
                <a:off x="3786" y="305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8" name="Rectangle 142"/>
              <p:cNvSpPr>
                <a:spLocks noChangeArrowheads="1"/>
              </p:cNvSpPr>
              <p:nvPr/>
            </p:nvSpPr>
            <p:spPr bwMode="auto">
              <a:xfrm>
                <a:off x="3786" y="305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09" name="Rectangle 143"/>
              <p:cNvSpPr>
                <a:spLocks noChangeArrowheads="1"/>
              </p:cNvSpPr>
              <p:nvPr/>
            </p:nvSpPr>
            <p:spPr bwMode="auto">
              <a:xfrm>
                <a:off x="4016" y="3051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0" name="Rectangle 144"/>
              <p:cNvSpPr>
                <a:spLocks noChangeArrowheads="1"/>
              </p:cNvSpPr>
              <p:nvPr/>
            </p:nvSpPr>
            <p:spPr bwMode="auto">
              <a:xfrm>
                <a:off x="1783" y="3056"/>
                <a:ext cx="4" cy="2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1" name="Rectangle 145"/>
              <p:cNvSpPr>
                <a:spLocks noChangeArrowheads="1"/>
              </p:cNvSpPr>
              <p:nvPr/>
            </p:nvSpPr>
            <p:spPr bwMode="auto">
              <a:xfrm>
                <a:off x="1783" y="32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2" name="Rectangle 146"/>
              <p:cNvSpPr>
                <a:spLocks noChangeArrowheads="1"/>
              </p:cNvSpPr>
              <p:nvPr/>
            </p:nvSpPr>
            <p:spPr bwMode="auto">
              <a:xfrm>
                <a:off x="1783" y="32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3" name="Rectangle 147"/>
              <p:cNvSpPr>
                <a:spLocks noChangeArrowheads="1"/>
              </p:cNvSpPr>
              <p:nvPr/>
            </p:nvSpPr>
            <p:spPr bwMode="auto">
              <a:xfrm>
                <a:off x="1787" y="3289"/>
                <a:ext cx="16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4" name="Rectangle 148"/>
              <p:cNvSpPr>
                <a:spLocks noChangeArrowheads="1"/>
              </p:cNvSpPr>
              <p:nvPr/>
            </p:nvSpPr>
            <p:spPr bwMode="auto">
              <a:xfrm>
                <a:off x="1940" y="32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5" name="Rectangle 149"/>
              <p:cNvSpPr>
                <a:spLocks noChangeArrowheads="1"/>
              </p:cNvSpPr>
              <p:nvPr/>
            </p:nvSpPr>
            <p:spPr bwMode="auto">
              <a:xfrm>
                <a:off x="1944" y="3289"/>
                <a:ext cx="565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6" name="Rectangle 150"/>
              <p:cNvSpPr>
                <a:spLocks noChangeArrowheads="1"/>
              </p:cNvSpPr>
              <p:nvPr/>
            </p:nvSpPr>
            <p:spPr bwMode="auto">
              <a:xfrm>
                <a:off x="2503" y="32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7" name="Rectangle 151"/>
              <p:cNvSpPr>
                <a:spLocks noChangeArrowheads="1"/>
              </p:cNvSpPr>
              <p:nvPr/>
            </p:nvSpPr>
            <p:spPr bwMode="auto">
              <a:xfrm>
                <a:off x="2507" y="3289"/>
                <a:ext cx="563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8" name="Rectangle 152"/>
              <p:cNvSpPr>
                <a:spLocks noChangeArrowheads="1"/>
              </p:cNvSpPr>
              <p:nvPr/>
            </p:nvSpPr>
            <p:spPr bwMode="auto">
              <a:xfrm>
                <a:off x="3064" y="32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19" name="Rectangle 153"/>
              <p:cNvSpPr>
                <a:spLocks noChangeArrowheads="1"/>
              </p:cNvSpPr>
              <p:nvPr/>
            </p:nvSpPr>
            <p:spPr bwMode="auto">
              <a:xfrm>
                <a:off x="3068" y="3289"/>
                <a:ext cx="72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0" name="Rectangle 154"/>
              <p:cNvSpPr>
                <a:spLocks noChangeArrowheads="1"/>
              </p:cNvSpPr>
              <p:nvPr/>
            </p:nvSpPr>
            <p:spPr bwMode="auto">
              <a:xfrm>
                <a:off x="3782" y="32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1" name="Rectangle 155"/>
              <p:cNvSpPr>
                <a:spLocks noChangeArrowheads="1"/>
              </p:cNvSpPr>
              <p:nvPr/>
            </p:nvSpPr>
            <p:spPr bwMode="auto">
              <a:xfrm>
                <a:off x="3786" y="3289"/>
                <a:ext cx="230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2" name="Rectangle 156"/>
              <p:cNvSpPr>
                <a:spLocks noChangeArrowheads="1"/>
              </p:cNvSpPr>
              <p:nvPr/>
            </p:nvSpPr>
            <p:spPr bwMode="auto">
              <a:xfrm>
                <a:off x="4016" y="3056"/>
                <a:ext cx="4" cy="233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3" name="Rectangle 157"/>
              <p:cNvSpPr>
                <a:spLocks noChangeArrowheads="1"/>
              </p:cNvSpPr>
              <p:nvPr/>
            </p:nvSpPr>
            <p:spPr bwMode="auto">
              <a:xfrm>
                <a:off x="4016" y="32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sp>
            <p:nvSpPr>
              <p:cNvPr id="1124" name="Rectangle 158"/>
              <p:cNvSpPr>
                <a:spLocks noChangeArrowheads="1"/>
              </p:cNvSpPr>
              <p:nvPr/>
            </p:nvSpPr>
            <p:spPr bwMode="auto">
              <a:xfrm>
                <a:off x="4016" y="3289"/>
                <a:ext cx="4" cy="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PE"/>
              </a:p>
            </p:txBody>
          </p:sp>
          <p:pic>
            <p:nvPicPr>
              <p:cNvPr id="1183" name="Picture 159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8" y="1623"/>
                <a:ext cx="492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4" name="Picture 160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48" y="1623"/>
                <a:ext cx="492" cy="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7" name="Imagen 16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2655" y="2597675"/>
            <a:ext cx="640079" cy="77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395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18436" y="548680"/>
            <a:ext cx="5977255" cy="480901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wrap="square" lIns="0" tIns="495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390"/>
              </a:spcBef>
            </a:pPr>
            <a:r>
              <a:rPr sz="2800" b="1" spc="-5" dirty="0"/>
              <a:t>A</a:t>
            </a:r>
            <a:r>
              <a:rPr sz="2800" b="1" spc="-215" dirty="0"/>
              <a:t>LT</a:t>
            </a:r>
            <a:r>
              <a:rPr sz="2800" b="1" spc="-5" dirty="0"/>
              <a:t>A</a:t>
            </a:r>
            <a:r>
              <a:rPr sz="2800" b="1" spc="-90" dirty="0"/>
              <a:t> </a:t>
            </a:r>
            <a:r>
              <a:rPr sz="2800" b="1" spc="-5" dirty="0"/>
              <a:t>DE BIENES</a:t>
            </a:r>
            <a:endParaRPr sz="2800" b="1" dirty="0"/>
          </a:p>
        </p:txBody>
      </p:sp>
      <p:sp>
        <p:nvSpPr>
          <p:cNvPr id="8" name="object 8"/>
          <p:cNvSpPr txBox="1"/>
          <p:nvPr/>
        </p:nvSpPr>
        <p:spPr>
          <a:xfrm>
            <a:off x="621644" y="1556792"/>
            <a:ext cx="80721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spcBef>
                <a:spcPts val="100"/>
              </a:spcBef>
            </a:pP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Procedimiento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consiste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incorporación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bien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al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registro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patrimonial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entidad.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Dicha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incorporación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implica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correspondiente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registro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contable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conforme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normatividad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Sistema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Nacional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Contabilidad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3489" y="3429761"/>
            <a:ext cx="2514600" cy="368935"/>
          </a:xfrm>
          <a:prstGeom prst="rect">
            <a:avLst/>
          </a:prstGeom>
          <a:solidFill>
            <a:srgbClr val="F9CFB4"/>
          </a:solidFill>
          <a:ln w="28575">
            <a:solidFill>
              <a:srgbClr val="001F5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0170">
              <a:spcBef>
                <a:spcPts val="325"/>
              </a:spcBef>
            </a:pPr>
            <a:r>
              <a:rPr b="1" spc="-75" dirty="0">
                <a:solidFill>
                  <a:srgbClr val="001F5F"/>
                </a:solidFill>
                <a:latin typeface="Tahoma"/>
                <a:cs typeface="Tahoma"/>
              </a:rPr>
              <a:t>CAUSALES</a:t>
            </a:r>
            <a:r>
              <a:rPr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b="1" spc="-160" dirty="0">
                <a:solidFill>
                  <a:srgbClr val="001F5F"/>
                </a:solidFill>
                <a:latin typeface="Tahoma"/>
                <a:cs typeface="Tahoma"/>
              </a:rPr>
              <a:t>D</a:t>
            </a:r>
            <a:r>
              <a:rPr b="1" spc="-125" dirty="0">
                <a:solidFill>
                  <a:srgbClr val="001F5F"/>
                </a:solidFill>
                <a:latin typeface="Tahoma"/>
                <a:cs typeface="Tahoma"/>
              </a:rPr>
              <a:t>E</a:t>
            </a:r>
            <a:r>
              <a:rPr b="1" spc="-25" dirty="0">
                <a:solidFill>
                  <a:srgbClr val="001F5F"/>
                </a:solidFill>
                <a:latin typeface="Tahoma"/>
                <a:cs typeface="Tahoma"/>
              </a:rPr>
              <a:t> </a:t>
            </a:r>
            <a:r>
              <a:rPr b="1" spc="-100" dirty="0">
                <a:solidFill>
                  <a:srgbClr val="001F5F"/>
                </a:solidFill>
                <a:latin typeface="Tahoma"/>
                <a:cs typeface="Tahoma"/>
              </a:rPr>
              <a:t>ALTA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48462" y="3969258"/>
            <a:ext cx="3619500" cy="2585085"/>
          </a:xfrm>
          <a:prstGeom prst="rect">
            <a:avLst/>
          </a:prstGeom>
          <a:solidFill>
            <a:srgbClr val="D3EBDB"/>
          </a:solidFill>
          <a:ln w="28575">
            <a:solidFill>
              <a:srgbClr val="1D9BA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377190" indent="-287655">
              <a:spcBef>
                <a:spcPts val="320"/>
              </a:spcBef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b="1" spc="-30" dirty="0">
                <a:solidFill>
                  <a:srgbClr val="FF0000"/>
                </a:solidFill>
                <a:latin typeface="Tahoma"/>
                <a:cs typeface="Tahoma"/>
              </a:rPr>
              <a:t>Saneamiento</a:t>
            </a:r>
            <a:r>
              <a:rPr b="1" spc="-6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b="1" spc="65" dirty="0">
                <a:solidFill>
                  <a:srgbClr val="FF0000"/>
                </a:solidFill>
                <a:latin typeface="Tahoma"/>
                <a:cs typeface="Tahoma"/>
              </a:rPr>
              <a:t>de</a:t>
            </a:r>
            <a:r>
              <a:rPr b="1" spc="-4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b="1" spc="-25" dirty="0">
                <a:solidFill>
                  <a:srgbClr val="FF0000"/>
                </a:solidFill>
                <a:latin typeface="Tahoma"/>
                <a:cs typeface="Tahoma"/>
              </a:rPr>
              <a:t>bienes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377190"/>
            <a:r>
              <a:rPr b="1" spc="-55" dirty="0">
                <a:solidFill>
                  <a:srgbClr val="FF0000"/>
                </a:solidFill>
                <a:latin typeface="Tahoma"/>
                <a:cs typeface="Tahoma"/>
              </a:rPr>
              <a:t>sobrantes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377190" indent="-287655"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pc="-35" dirty="0">
                <a:solidFill>
                  <a:prstClr val="black"/>
                </a:solidFill>
                <a:latin typeface="Verdana"/>
                <a:cs typeface="Verdana"/>
              </a:rPr>
              <a:t>Permuta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  <a:p>
            <a:pPr marL="377190" indent="-287655"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Donación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377190" indent="-287655"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b="1" spc="-35" dirty="0">
                <a:solidFill>
                  <a:srgbClr val="FF0000"/>
                </a:solidFill>
                <a:latin typeface="Tahoma"/>
                <a:cs typeface="Tahoma"/>
              </a:rPr>
              <a:t>Reposición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377190" marR="220345" indent="-287020">
              <a:spcBef>
                <a:spcPts val="5"/>
              </a:spcBef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b="1" spc="-5" dirty="0">
                <a:solidFill>
                  <a:srgbClr val="FF0000"/>
                </a:solidFill>
                <a:latin typeface="Tahoma"/>
                <a:cs typeface="Tahoma"/>
              </a:rPr>
              <a:t>Fabricación,</a:t>
            </a:r>
            <a:r>
              <a:rPr b="1" spc="-55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b="1" spc="5" dirty="0">
                <a:solidFill>
                  <a:srgbClr val="FF0000"/>
                </a:solidFill>
                <a:latin typeface="Tahoma"/>
                <a:cs typeface="Tahoma"/>
              </a:rPr>
              <a:t>elaboración</a:t>
            </a:r>
            <a:r>
              <a:rPr b="1" spc="-5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b="1" spc="40" dirty="0">
                <a:solidFill>
                  <a:srgbClr val="FF0000"/>
                </a:solidFill>
                <a:latin typeface="Tahoma"/>
                <a:cs typeface="Tahoma"/>
              </a:rPr>
              <a:t>o </a:t>
            </a:r>
            <a:r>
              <a:rPr b="1" spc="-509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b="1" spc="-30" dirty="0">
                <a:solidFill>
                  <a:srgbClr val="FF0000"/>
                </a:solidFill>
                <a:latin typeface="Tahoma"/>
                <a:cs typeface="Tahoma"/>
              </a:rPr>
              <a:t>manufactura</a:t>
            </a:r>
            <a:endParaRPr>
              <a:solidFill>
                <a:prstClr val="black"/>
              </a:solidFill>
              <a:latin typeface="Tahoma"/>
              <a:cs typeface="Tahoma"/>
            </a:endParaRPr>
          </a:p>
          <a:p>
            <a:pPr marL="377190" marR="257810" indent="-287020">
              <a:buFont typeface="Arial MT"/>
              <a:buChar char="•"/>
              <a:tabLst>
                <a:tab pos="377190" algn="l"/>
                <a:tab pos="377825" algn="l"/>
              </a:tabLst>
            </a:pPr>
            <a:r>
              <a:rPr spc="-35" dirty="0">
                <a:solidFill>
                  <a:prstClr val="black"/>
                </a:solidFill>
                <a:latin typeface="Verdana"/>
                <a:cs typeface="Verdana"/>
              </a:rPr>
              <a:t>R</a:t>
            </a:r>
            <a:r>
              <a:rPr spc="-40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pc="-20" dirty="0">
                <a:solidFill>
                  <a:prstClr val="black"/>
                </a:solidFill>
                <a:latin typeface="Verdana"/>
                <a:cs typeface="Verdana"/>
              </a:rPr>
              <a:t>pr</a:t>
            </a:r>
            <a:r>
              <a:rPr spc="-25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pc="80" dirty="0">
                <a:solidFill>
                  <a:prstClr val="black"/>
                </a:solidFill>
                <a:latin typeface="Verdana"/>
                <a:cs typeface="Verdana"/>
              </a:rPr>
              <a:t>ducc</a:t>
            </a:r>
            <a:r>
              <a:rPr spc="60" dirty="0">
                <a:solidFill>
                  <a:prstClr val="black"/>
                </a:solidFill>
                <a:latin typeface="Verdana"/>
                <a:cs typeface="Verdana"/>
              </a:rPr>
              <a:t>i</a:t>
            </a:r>
            <a:r>
              <a:rPr spc="20" dirty="0">
                <a:solidFill>
                  <a:prstClr val="black"/>
                </a:solidFill>
                <a:latin typeface="Verdana"/>
                <a:cs typeface="Verdana"/>
              </a:rPr>
              <a:t>ó</a:t>
            </a:r>
            <a:r>
              <a:rPr spc="10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pc="-160" dirty="0">
                <a:solidFill>
                  <a:prstClr val="black"/>
                </a:solidFill>
                <a:latin typeface="Verdana"/>
                <a:cs typeface="Verdana"/>
              </a:rPr>
              <a:t>,</a:t>
            </a:r>
            <a:r>
              <a:rPr spc="-1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85" dirty="0">
                <a:solidFill>
                  <a:prstClr val="black"/>
                </a:solidFill>
                <a:latin typeface="Verdana"/>
                <a:cs typeface="Verdana"/>
              </a:rPr>
              <a:t>e</a:t>
            </a:r>
            <a:r>
              <a:rPr spc="-45" dirty="0">
                <a:solidFill>
                  <a:prstClr val="black"/>
                </a:solidFill>
                <a:latin typeface="Verdana"/>
                <a:cs typeface="Verdana"/>
              </a:rPr>
              <a:t>n</a:t>
            </a:r>
            <a:r>
              <a:rPr spc="-12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170" dirty="0">
                <a:solidFill>
                  <a:prstClr val="black"/>
                </a:solidFill>
                <a:latin typeface="Verdana"/>
                <a:cs typeface="Verdana"/>
              </a:rPr>
              <a:t>c</a:t>
            </a:r>
            <a:r>
              <a:rPr spc="19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pc="-80" dirty="0">
                <a:solidFill>
                  <a:prstClr val="black"/>
                </a:solidFill>
                <a:latin typeface="Verdana"/>
                <a:cs typeface="Verdana"/>
              </a:rPr>
              <a:t>s</a:t>
            </a:r>
            <a:r>
              <a:rPr spc="-85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pc="-14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pc="114" dirty="0">
                <a:solidFill>
                  <a:prstClr val="black"/>
                </a:solidFill>
                <a:latin typeface="Verdana"/>
                <a:cs typeface="Verdana"/>
              </a:rPr>
              <a:t>d</a:t>
            </a:r>
            <a:r>
              <a:rPr spc="70" dirty="0">
                <a:solidFill>
                  <a:prstClr val="black"/>
                </a:solidFill>
                <a:latin typeface="Verdana"/>
                <a:cs typeface="Verdana"/>
              </a:rPr>
              <a:t>e  </a:t>
            </a:r>
            <a:r>
              <a:rPr spc="-50" dirty="0">
                <a:solidFill>
                  <a:prstClr val="black"/>
                </a:solidFill>
                <a:latin typeface="Verdana"/>
                <a:cs typeface="Verdana"/>
              </a:rPr>
              <a:t>semovientes</a:t>
            </a:r>
            <a:endParaRPr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29200" y="2868167"/>
            <a:ext cx="2395728" cy="1754123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477000" y="4724400"/>
            <a:ext cx="2395728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252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969005"/>
            <a:ext cx="2290445" cy="2343785"/>
            <a:chOff x="381000" y="2969005"/>
            <a:chExt cx="2290445" cy="2343785"/>
          </a:xfrm>
        </p:grpSpPr>
        <p:sp>
          <p:nvSpPr>
            <p:cNvPr id="3" name="object 3"/>
            <p:cNvSpPr/>
            <p:nvPr/>
          </p:nvSpPr>
          <p:spPr>
            <a:xfrm>
              <a:off x="381000" y="2999231"/>
              <a:ext cx="2284730" cy="2306320"/>
            </a:xfrm>
            <a:custGeom>
              <a:avLst/>
              <a:gdLst/>
              <a:ahLst/>
              <a:cxnLst/>
              <a:rect l="l" t="t" r="r" b="b"/>
              <a:pathLst>
                <a:path w="2284730" h="2306320">
                  <a:moveTo>
                    <a:pt x="2284476" y="0"/>
                  </a:moveTo>
                  <a:lnTo>
                    <a:pt x="0" y="0"/>
                  </a:lnTo>
                  <a:lnTo>
                    <a:pt x="0" y="2305812"/>
                  </a:lnTo>
                  <a:lnTo>
                    <a:pt x="2284476" y="2305812"/>
                  </a:lnTo>
                  <a:lnTo>
                    <a:pt x="2284476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419861" y="2974085"/>
              <a:ext cx="2246630" cy="2333625"/>
            </a:xfrm>
            <a:custGeom>
              <a:avLst/>
              <a:gdLst/>
              <a:ahLst/>
              <a:cxnLst/>
              <a:rect l="l" t="t" r="r" b="b"/>
              <a:pathLst>
                <a:path w="2246630" h="2333625">
                  <a:moveTo>
                    <a:pt x="0" y="2333244"/>
                  </a:moveTo>
                  <a:lnTo>
                    <a:pt x="2246376" y="2333244"/>
                  </a:lnTo>
                  <a:lnTo>
                    <a:pt x="2246376" y="0"/>
                  </a:lnTo>
                  <a:lnTo>
                    <a:pt x="0" y="0"/>
                  </a:lnTo>
                  <a:lnTo>
                    <a:pt x="0" y="2333244"/>
                  </a:lnTo>
                  <a:close/>
                </a:path>
              </a:pathLst>
            </a:custGeom>
            <a:ln w="10160">
              <a:solidFill>
                <a:srgbClr val="00FFFF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400589" y="3061716"/>
            <a:ext cx="2285365" cy="2260600"/>
          </a:xfrm>
          <a:prstGeom prst="rect">
            <a:avLst/>
          </a:prstGeom>
          <a:solidFill>
            <a:srgbClr val="DDDDDD"/>
          </a:solidFill>
          <a:ln w="10160">
            <a:solidFill>
              <a:srgbClr val="C00000"/>
            </a:solidFill>
          </a:ln>
        </p:spPr>
        <p:txBody>
          <a:bodyPr vert="horz" wrap="square" lIns="0" tIns="156210" rIns="0" bIns="0" rtlCol="0">
            <a:spAutoFit/>
          </a:bodyPr>
          <a:lstStyle/>
          <a:p>
            <a:pPr marL="71755" marR="146685">
              <a:lnSpc>
                <a:spcPct val="95800"/>
              </a:lnSpc>
              <a:spcBef>
                <a:spcPts val="1230"/>
              </a:spcBef>
              <a:buFontTx/>
              <a:buChar char="-"/>
              <a:tabLst>
                <a:tab pos="187960" algn="l"/>
              </a:tabLst>
            </a:pPr>
            <a:r>
              <a:rPr spc="-210" dirty="0">
                <a:solidFill>
                  <a:srgbClr val="333399"/>
                </a:solidFill>
                <a:latin typeface="Arial MT"/>
                <a:cs typeface="Arial MT"/>
              </a:rPr>
              <a:t>Co</a:t>
            </a:r>
            <a:r>
              <a:rPr spc="-285" dirty="0">
                <a:solidFill>
                  <a:srgbClr val="333399"/>
                </a:solidFill>
                <a:latin typeface="Arial MT"/>
                <a:cs typeface="Arial MT"/>
              </a:rPr>
              <a:t>m</a:t>
            </a:r>
            <a:r>
              <a:rPr spc="-150" dirty="0">
                <a:solidFill>
                  <a:srgbClr val="333399"/>
                </a:solidFill>
                <a:latin typeface="Arial MT"/>
                <a:cs typeface="Arial MT"/>
              </a:rPr>
              <a:t>pr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a</a:t>
            </a:r>
            <a:r>
              <a:rPr spc="-165" dirty="0">
                <a:solidFill>
                  <a:srgbClr val="333399"/>
                </a:solidFill>
                <a:latin typeface="Arial MT"/>
                <a:cs typeface="Arial MT"/>
              </a:rPr>
              <a:t>s</a:t>
            </a:r>
            <a:r>
              <a:rPr spc="-45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d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e</a:t>
            </a:r>
            <a:r>
              <a:rPr spc="-75" dirty="0">
                <a:solidFill>
                  <a:srgbClr val="333399"/>
                </a:solidFill>
                <a:latin typeface="Arial MT"/>
                <a:cs typeface="Arial MT"/>
              </a:rPr>
              <a:t>l</a:t>
            </a:r>
            <a:r>
              <a:rPr spc="-60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170" dirty="0">
                <a:solidFill>
                  <a:srgbClr val="333399"/>
                </a:solidFill>
                <a:latin typeface="Arial MT"/>
                <a:cs typeface="Arial MT"/>
              </a:rPr>
              <a:t>Pro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g</a:t>
            </a:r>
            <a:r>
              <a:rPr spc="-145" dirty="0">
                <a:solidFill>
                  <a:srgbClr val="333399"/>
                </a:solidFill>
                <a:latin typeface="Arial MT"/>
                <a:cs typeface="Arial MT"/>
              </a:rPr>
              <a:t>ra</a:t>
            </a:r>
            <a:r>
              <a:rPr spc="-280" dirty="0">
                <a:solidFill>
                  <a:srgbClr val="333399"/>
                </a:solidFill>
                <a:latin typeface="Arial MT"/>
                <a:cs typeface="Arial MT"/>
              </a:rPr>
              <a:t>m</a:t>
            </a:r>
            <a:r>
              <a:rPr spc="-125" dirty="0">
                <a:solidFill>
                  <a:srgbClr val="333399"/>
                </a:solidFill>
                <a:latin typeface="Arial MT"/>
                <a:cs typeface="Arial MT"/>
              </a:rPr>
              <a:t>a  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d</a:t>
            </a:r>
            <a:r>
              <a:rPr spc="-185" dirty="0">
                <a:solidFill>
                  <a:srgbClr val="333399"/>
                </a:solidFill>
                <a:latin typeface="Arial MT"/>
                <a:cs typeface="Arial MT"/>
              </a:rPr>
              <a:t>e</a:t>
            </a:r>
            <a:r>
              <a:rPr spc="-95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280" dirty="0">
                <a:solidFill>
                  <a:srgbClr val="333399"/>
                </a:solidFill>
                <a:latin typeface="Arial MT"/>
                <a:cs typeface="Arial MT"/>
              </a:rPr>
              <a:t>M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a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n</a:t>
            </a:r>
            <a:r>
              <a:rPr spc="-90" dirty="0">
                <a:solidFill>
                  <a:srgbClr val="333399"/>
                </a:solidFill>
                <a:latin typeface="Arial MT"/>
                <a:cs typeface="Arial MT"/>
              </a:rPr>
              <a:t>t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en</a:t>
            </a:r>
            <a:r>
              <a:rPr spc="-185" dirty="0">
                <a:solidFill>
                  <a:srgbClr val="333399"/>
                </a:solidFill>
                <a:latin typeface="Arial MT"/>
                <a:cs typeface="Arial MT"/>
              </a:rPr>
              <a:t>im</a:t>
            </a:r>
            <a:r>
              <a:rPr spc="-80" dirty="0">
                <a:solidFill>
                  <a:srgbClr val="333399"/>
                </a:solidFill>
                <a:latin typeface="Arial MT"/>
                <a:cs typeface="Arial MT"/>
              </a:rPr>
              <a:t>i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e</a:t>
            </a:r>
            <a:r>
              <a:rPr spc="-185" dirty="0">
                <a:solidFill>
                  <a:srgbClr val="333399"/>
                </a:solidFill>
                <a:latin typeface="Arial MT"/>
                <a:cs typeface="Arial MT"/>
              </a:rPr>
              <a:t>n</a:t>
            </a:r>
            <a:r>
              <a:rPr spc="-100" dirty="0">
                <a:solidFill>
                  <a:srgbClr val="333399"/>
                </a:solidFill>
                <a:latin typeface="Arial MT"/>
                <a:cs typeface="Arial MT"/>
              </a:rPr>
              <a:t>t</a:t>
            </a:r>
            <a:r>
              <a:rPr spc="-185" dirty="0">
                <a:solidFill>
                  <a:srgbClr val="333399"/>
                </a:solidFill>
                <a:latin typeface="Arial MT"/>
                <a:cs typeface="Arial MT"/>
              </a:rPr>
              <a:t>o</a:t>
            </a:r>
            <a:r>
              <a:rPr spc="-80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125" dirty="0">
                <a:solidFill>
                  <a:srgbClr val="333399"/>
                </a:solidFill>
                <a:latin typeface="Arial MT"/>
                <a:cs typeface="Arial MT"/>
              </a:rPr>
              <a:t>o  </a:t>
            </a:r>
            <a:r>
              <a:rPr spc="-110" dirty="0">
                <a:solidFill>
                  <a:srgbClr val="333399"/>
                </a:solidFill>
                <a:latin typeface="Arial MT"/>
                <a:cs typeface="Arial MT"/>
              </a:rPr>
              <a:t>r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e</a:t>
            </a:r>
            <a:r>
              <a:rPr spc="-165" dirty="0">
                <a:solidFill>
                  <a:srgbClr val="333399"/>
                </a:solidFill>
                <a:latin typeface="Arial MT"/>
                <a:cs typeface="Arial MT"/>
              </a:rPr>
              <a:t>cursos</a:t>
            </a:r>
            <a:r>
              <a:rPr spc="-130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p</a:t>
            </a:r>
            <a:r>
              <a:rPr spc="-110" dirty="0">
                <a:solidFill>
                  <a:srgbClr val="333399"/>
                </a:solidFill>
                <a:latin typeface="Arial MT"/>
                <a:cs typeface="Arial MT"/>
              </a:rPr>
              <a:t>r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op</a:t>
            </a:r>
            <a:r>
              <a:rPr spc="-80" dirty="0">
                <a:solidFill>
                  <a:srgbClr val="333399"/>
                </a:solidFill>
                <a:latin typeface="Arial MT"/>
                <a:cs typeface="Arial MT"/>
              </a:rPr>
              <a:t>i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o</a:t>
            </a:r>
            <a:r>
              <a:rPr spc="-130" dirty="0">
                <a:solidFill>
                  <a:srgbClr val="333399"/>
                </a:solidFill>
                <a:latin typeface="Arial MT"/>
                <a:cs typeface="Arial MT"/>
              </a:rPr>
              <a:t>s.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80975" indent="-109855">
              <a:spcBef>
                <a:spcPts val="15"/>
              </a:spcBef>
              <a:buFontTx/>
              <a:buChar char="-"/>
              <a:tabLst>
                <a:tab pos="181610" algn="l"/>
              </a:tabLst>
            </a:pPr>
            <a:r>
              <a:rPr spc="-254" dirty="0">
                <a:solidFill>
                  <a:srgbClr val="333399"/>
                </a:solidFill>
                <a:latin typeface="Arial MT"/>
                <a:cs typeface="Arial MT"/>
              </a:rPr>
              <a:t>T</a:t>
            </a:r>
            <a:r>
              <a:rPr spc="-145" dirty="0">
                <a:solidFill>
                  <a:srgbClr val="333399"/>
                </a:solidFill>
                <a:latin typeface="Arial MT"/>
                <a:cs typeface="Arial MT"/>
              </a:rPr>
              <a:t>ra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n</a:t>
            </a:r>
            <a:r>
              <a:rPr spc="-130" dirty="0">
                <a:solidFill>
                  <a:srgbClr val="333399"/>
                </a:solidFill>
                <a:latin typeface="Arial MT"/>
                <a:cs typeface="Arial MT"/>
              </a:rPr>
              <a:t>sf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e</a:t>
            </a:r>
            <a:r>
              <a:rPr spc="-145" dirty="0">
                <a:solidFill>
                  <a:srgbClr val="333399"/>
                </a:solidFill>
                <a:latin typeface="Arial MT"/>
                <a:cs typeface="Arial MT"/>
              </a:rPr>
              <a:t>re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n</a:t>
            </a:r>
            <a:r>
              <a:rPr spc="-165" dirty="0">
                <a:solidFill>
                  <a:srgbClr val="333399"/>
                </a:solidFill>
                <a:latin typeface="Arial MT"/>
                <a:cs typeface="Arial MT"/>
              </a:rPr>
              <a:t>c</a:t>
            </a:r>
            <a:r>
              <a:rPr spc="-80" dirty="0">
                <a:solidFill>
                  <a:srgbClr val="333399"/>
                </a:solidFill>
                <a:latin typeface="Arial MT"/>
                <a:cs typeface="Arial MT"/>
              </a:rPr>
              <a:t>i</a:t>
            </a:r>
            <a:r>
              <a:rPr spc="-185" dirty="0">
                <a:solidFill>
                  <a:srgbClr val="333399"/>
                </a:solidFill>
                <a:latin typeface="Arial MT"/>
                <a:cs typeface="Arial MT"/>
              </a:rPr>
              <a:t>a</a:t>
            </a:r>
            <a:r>
              <a:rPr spc="-114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d</a:t>
            </a:r>
            <a:r>
              <a:rPr spc="-185" dirty="0">
                <a:solidFill>
                  <a:srgbClr val="333399"/>
                </a:solidFill>
                <a:latin typeface="Arial MT"/>
                <a:cs typeface="Arial MT"/>
              </a:rPr>
              <a:t>e</a:t>
            </a:r>
            <a:r>
              <a:rPr spc="-100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155" dirty="0">
                <a:solidFill>
                  <a:srgbClr val="333399"/>
                </a:solidFill>
                <a:latin typeface="Arial MT"/>
                <a:cs typeface="Arial MT"/>
              </a:rPr>
              <a:t>IE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84150" indent="-113030">
              <a:spcBef>
                <a:spcPts val="20"/>
              </a:spcBef>
              <a:buFontTx/>
              <a:buChar char="-"/>
              <a:tabLst>
                <a:tab pos="184785" algn="l"/>
              </a:tabLst>
            </a:pPr>
            <a:r>
              <a:rPr spc="-210" dirty="0">
                <a:solidFill>
                  <a:srgbClr val="333399"/>
                </a:solidFill>
                <a:latin typeface="Arial MT"/>
                <a:cs typeface="Arial MT"/>
              </a:rPr>
              <a:t>Do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n</a:t>
            </a:r>
            <a:r>
              <a:rPr spc="-145" dirty="0">
                <a:solidFill>
                  <a:srgbClr val="333399"/>
                </a:solidFill>
                <a:latin typeface="Arial MT"/>
                <a:cs typeface="Arial MT"/>
              </a:rPr>
              <a:t>aci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ó</a:t>
            </a:r>
            <a:r>
              <a:rPr spc="-185" dirty="0">
                <a:solidFill>
                  <a:srgbClr val="333399"/>
                </a:solidFill>
                <a:latin typeface="Arial MT"/>
                <a:cs typeface="Arial MT"/>
              </a:rPr>
              <a:t>n</a:t>
            </a:r>
            <a:r>
              <a:rPr spc="-90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d</a:t>
            </a:r>
            <a:r>
              <a:rPr spc="-185" dirty="0">
                <a:solidFill>
                  <a:srgbClr val="333399"/>
                </a:solidFill>
                <a:latin typeface="Arial MT"/>
                <a:cs typeface="Arial MT"/>
              </a:rPr>
              <a:t>e</a:t>
            </a:r>
            <a:r>
              <a:rPr spc="-100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220" dirty="0">
                <a:solidFill>
                  <a:srgbClr val="333399"/>
                </a:solidFill>
                <a:latin typeface="Arial MT"/>
                <a:cs typeface="Arial MT"/>
              </a:rPr>
              <a:t>E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n</a:t>
            </a:r>
            <a:r>
              <a:rPr spc="-90" dirty="0">
                <a:solidFill>
                  <a:srgbClr val="333399"/>
                </a:solidFill>
                <a:latin typeface="Arial MT"/>
                <a:cs typeface="Arial MT"/>
              </a:rPr>
              <a:t>t</a:t>
            </a:r>
            <a:r>
              <a:rPr spc="-85" dirty="0">
                <a:solidFill>
                  <a:srgbClr val="333399"/>
                </a:solidFill>
                <a:latin typeface="Arial MT"/>
                <a:cs typeface="Arial MT"/>
              </a:rPr>
              <a:t>i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d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a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d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e</a:t>
            </a:r>
            <a:r>
              <a:rPr spc="-165" dirty="0">
                <a:solidFill>
                  <a:srgbClr val="333399"/>
                </a:solidFill>
                <a:latin typeface="Arial MT"/>
                <a:cs typeface="Arial MT"/>
              </a:rPr>
              <a:t>s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84150" indent="-113030">
              <a:spcBef>
                <a:spcPts val="15"/>
              </a:spcBef>
              <a:buFontTx/>
              <a:buChar char="-"/>
              <a:tabLst>
                <a:tab pos="184785" algn="l"/>
              </a:tabLst>
            </a:pPr>
            <a:r>
              <a:rPr spc="-210" dirty="0">
                <a:solidFill>
                  <a:srgbClr val="333399"/>
                </a:solidFill>
                <a:latin typeface="Arial MT"/>
                <a:cs typeface="Arial MT"/>
              </a:rPr>
              <a:t>Do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n</a:t>
            </a:r>
            <a:r>
              <a:rPr spc="-145" dirty="0">
                <a:solidFill>
                  <a:srgbClr val="333399"/>
                </a:solidFill>
                <a:latin typeface="Arial MT"/>
                <a:cs typeface="Arial MT"/>
              </a:rPr>
              <a:t>aci</a:t>
            </a:r>
            <a:r>
              <a:rPr spc="-195" dirty="0">
                <a:solidFill>
                  <a:srgbClr val="333399"/>
                </a:solidFill>
                <a:latin typeface="Arial MT"/>
                <a:cs typeface="Arial MT"/>
              </a:rPr>
              <a:t>ó</a:t>
            </a:r>
            <a:r>
              <a:rPr spc="-185" dirty="0">
                <a:solidFill>
                  <a:srgbClr val="333399"/>
                </a:solidFill>
                <a:latin typeface="Arial MT"/>
                <a:cs typeface="Arial MT"/>
              </a:rPr>
              <a:t>n</a:t>
            </a:r>
            <a:r>
              <a:rPr spc="-90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190" dirty="0">
                <a:solidFill>
                  <a:srgbClr val="333399"/>
                </a:solidFill>
                <a:latin typeface="Arial MT"/>
                <a:cs typeface="Arial MT"/>
              </a:rPr>
              <a:t>d</a:t>
            </a:r>
            <a:r>
              <a:rPr spc="-185" dirty="0">
                <a:solidFill>
                  <a:srgbClr val="333399"/>
                </a:solidFill>
                <a:latin typeface="Arial MT"/>
                <a:cs typeface="Arial MT"/>
              </a:rPr>
              <a:t>e</a:t>
            </a:r>
            <a:r>
              <a:rPr spc="-170" dirty="0">
                <a:solidFill>
                  <a:srgbClr val="333399"/>
                </a:solidFill>
                <a:latin typeface="Arial MT"/>
                <a:cs typeface="Arial MT"/>
              </a:rPr>
              <a:t> </a:t>
            </a:r>
            <a:r>
              <a:rPr spc="-220" dirty="0">
                <a:solidFill>
                  <a:srgbClr val="333399"/>
                </a:solidFill>
                <a:latin typeface="Arial MT"/>
                <a:cs typeface="Arial MT"/>
              </a:rPr>
              <a:t>A</a:t>
            </a:r>
            <a:r>
              <a:rPr spc="-330" dirty="0">
                <a:solidFill>
                  <a:srgbClr val="333399"/>
                </a:solidFill>
                <a:latin typeface="Arial MT"/>
                <a:cs typeface="Arial MT"/>
              </a:rPr>
              <a:t>P</a:t>
            </a:r>
            <a:r>
              <a:rPr spc="-220" dirty="0">
                <a:solidFill>
                  <a:srgbClr val="333399"/>
                </a:solidFill>
                <a:latin typeface="Arial MT"/>
                <a:cs typeface="Arial MT"/>
              </a:rPr>
              <a:t>A</a:t>
            </a:r>
            <a:r>
              <a:rPr spc="-290" dirty="0">
                <a:solidFill>
                  <a:srgbClr val="333399"/>
                </a:solidFill>
                <a:latin typeface="Arial MT"/>
                <a:cs typeface="Arial MT"/>
              </a:rPr>
              <a:t>F</a:t>
            </a:r>
            <a:r>
              <a:rPr spc="-220" dirty="0">
                <a:solidFill>
                  <a:srgbClr val="333399"/>
                </a:solidFill>
                <a:latin typeface="Arial MT"/>
                <a:cs typeface="Arial MT"/>
              </a:rPr>
              <a:t>A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184150" indent="-113030">
              <a:spcBef>
                <a:spcPts val="10"/>
              </a:spcBef>
              <a:buFontTx/>
              <a:buChar char="-"/>
              <a:tabLst>
                <a:tab pos="184785" algn="l"/>
              </a:tabLst>
            </a:pPr>
            <a:r>
              <a:rPr spc="-165" dirty="0">
                <a:solidFill>
                  <a:srgbClr val="333399"/>
                </a:solidFill>
                <a:latin typeface="Arial MT"/>
                <a:cs typeface="Arial MT"/>
              </a:rPr>
              <a:t>Otros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833437" y="1988629"/>
            <a:ext cx="1381125" cy="594995"/>
            <a:chOff x="833437" y="1988629"/>
            <a:chExt cx="1381125" cy="594995"/>
          </a:xfrm>
        </p:grpSpPr>
        <p:sp>
          <p:nvSpPr>
            <p:cNvPr id="11" name="object 11"/>
            <p:cNvSpPr/>
            <p:nvPr/>
          </p:nvSpPr>
          <p:spPr>
            <a:xfrm>
              <a:off x="838200" y="1993392"/>
              <a:ext cx="1371600" cy="585470"/>
            </a:xfrm>
            <a:custGeom>
              <a:avLst/>
              <a:gdLst/>
              <a:ahLst/>
              <a:cxnLst/>
              <a:rect l="l" t="t" r="r" b="b"/>
              <a:pathLst>
                <a:path w="1371600" h="585469">
                  <a:moveTo>
                    <a:pt x="1371600" y="0"/>
                  </a:moveTo>
                  <a:lnTo>
                    <a:pt x="0" y="0"/>
                  </a:lnTo>
                  <a:lnTo>
                    <a:pt x="0" y="585215"/>
                  </a:lnTo>
                  <a:lnTo>
                    <a:pt x="1371600" y="585215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D9F0E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838200" y="1993392"/>
              <a:ext cx="1371600" cy="585470"/>
            </a:xfrm>
            <a:custGeom>
              <a:avLst/>
              <a:gdLst/>
              <a:ahLst/>
              <a:cxnLst/>
              <a:rect l="l" t="t" r="r" b="b"/>
              <a:pathLst>
                <a:path w="1371600" h="585469">
                  <a:moveTo>
                    <a:pt x="0" y="585215"/>
                  </a:moveTo>
                  <a:lnTo>
                    <a:pt x="1371600" y="585215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585215"/>
                  </a:lnTo>
                  <a:close/>
                </a:path>
              </a:pathLst>
            </a:custGeom>
            <a:ln w="9525">
              <a:solidFill>
                <a:srgbClr val="0E637A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42962" y="1998154"/>
            <a:ext cx="1362075" cy="274320"/>
          </a:xfrm>
          <a:prstGeom prst="rect">
            <a:avLst/>
          </a:prstGeom>
          <a:solidFill>
            <a:srgbClr val="D9F0EA"/>
          </a:solidFill>
        </p:spPr>
        <p:txBody>
          <a:bodyPr vert="horz" wrap="square" lIns="0" tIns="0" rIns="0" bIns="0" rtlCol="0">
            <a:spAutoFit/>
          </a:bodyPr>
          <a:lstStyle/>
          <a:p>
            <a:pPr marL="149225">
              <a:lnSpc>
                <a:spcPts val="2085"/>
              </a:lnSpc>
            </a:pPr>
            <a:r>
              <a:rPr b="1" spc="-235" dirty="0">
                <a:latin typeface="Arial"/>
                <a:cs typeface="Arial"/>
              </a:rPr>
              <a:t>A</a:t>
            </a:r>
            <a:r>
              <a:rPr b="1" spc="-245" dirty="0">
                <a:latin typeface="Arial"/>
                <a:cs typeface="Arial"/>
              </a:rPr>
              <a:t>C</a:t>
            </a:r>
            <a:r>
              <a:rPr b="1" spc="-254" dirty="0">
                <a:latin typeface="Arial"/>
                <a:cs typeface="Arial"/>
              </a:rPr>
              <a:t>T</a:t>
            </a:r>
            <a:r>
              <a:rPr b="1" spc="-235" dirty="0">
                <a:latin typeface="Arial"/>
                <a:cs typeface="Arial"/>
              </a:rPr>
              <a:t>OS</a:t>
            </a:r>
            <a:r>
              <a:rPr b="1" spc="-70" dirty="0">
                <a:latin typeface="Arial"/>
                <a:cs typeface="Arial"/>
              </a:rPr>
              <a:t> </a:t>
            </a:r>
            <a:r>
              <a:rPr b="1" spc="-229" dirty="0">
                <a:latin typeface="Arial"/>
                <a:cs typeface="Arial"/>
              </a:rPr>
              <a:t>DE</a:t>
            </a:r>
            <a:endParaRPr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2962" y="2271868"/>
            <a:ext cx="1362075" cy="269304"/>
          </a:xfrm>
          <a:prstGeom prst="rect">
            <a:avLst/>
          </a:prstGeom>
          <a:solidFill>
            <a:srgbClr val="D9F0EA"/>
          </a:solidFill>
        </p:spPr>
        <p:txBody>
          <a:bodyPr vert="horz" wrap="square" lIns="0" tIns="0" rIns="0" bIns="0" rtlCol="0">
            <a:spAutoFit/>
          </a:bodyPr>
          <a:lstStyle/>
          <a:p>
            <a:pPr marL="45720">
              <a:lnSpc>
                <a:spcPts val="2090"/>
              </a:lnSpc>
            </a:pPr>
            <a:r>
              <a:rPr b="1" spc="-204" dirty="0">
                <a:latin typeface="Arial"/>
                <a:cs typeface="Arial"/>
              </a:rPr>
              <a:t>ADQUISICIÓN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85900" y="2609088"/>
            <a:ext cx="114300" cy="286512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4158233" y="2085467"/>
            <a:ext cx="3296920" cy="401320"/>
          </a:xfrm>
          <a:prstGeom prst="rect">
            <a:avLst/>
          </a:prstGeom>
          <a:solidFill>
            <a:srgbClr val="FFFF99"/>
          </a:solidFill>
          <a:ln w="19050">
            <a:solidFill>
              <a:srgbClr val="C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14300">
              <a:spcBef>
                <a:spcPts val="305"/>
              </a:spcBef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Documentos</a:t>
            </a:r>
            <a:r>
              <a:rPr sz="2000" b="1" spc="-4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000" b="1" spc="-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Sustento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84766" y="3443863"/>
            <a:ext cx="5443855" cy="1417055"/>
          </a:xfrm>
          <a:prstGeom prst="rect">
            <a:avLst/>
          </a:prstGeom>
          <a:solidFill>
            <a:srgbClr val="D3EBDB"/>
          </a:solidFill>
          <a:ln w="19050">
            <a:solidFill>
              <a:srgbClr val="42B996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626110" indent="-268605">
              <a:spcBef>
                <a:spcPts val="250"/>
              </a:spcBef>
              <a:buFontTx/>
              <a:buAutoNum type="arabicParenR"/>
              <a:tabLst>
                <a:tab pos="626745" algn="l"/>
              </a:tabLst>
            </a:pPr>
            <a:r>
              <a:rPr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Informe</a:t>
            </a:r>
            <a:r>
              <a:rPr spc="1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técnico</a:t>
            </a:r>
            <a:r>
              <a:rPr spc="3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de</a:t>
            </a:r>
            <a:r>
              <a:rPr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Alta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626110" indent="-268605">
              <a:spcBef>
                <a:spcPts val="5"/>
              </a:spcBef>
              <a:buFontTx/>
              <a:buAutoNum type="arabicParenR"/>
              <a:tabLst>
                <a:tab pos="626745" algn="l"/>
              </a:tabLst>
            </a:pPr>
            <a:r>
              <a:rPr spc="-155" dirty="0">
                <a:solidFill>
                  <a:srgbClr val="001F5F"/>
                </a:solidFill>
                <a:latin typeface="Microsoft Sans Serif"/>
                <a:cs typeface="Microsoft Sans Serif"/>
              </a:rPr>
              <a:t>ANEXO</a:t>
            </a:r>
            <a:r>
              <a:rPr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85" dirty="0">
                <a:solidFill>
                  <a:srgbClr val="001F5F"/>
                </a:solidFill>
                <a:latin typeface="Microsoft Sans Serif"/>
                <a:cs typeface="Microsoft Sans Serif"/>
              </a:rPr>
              <a:t>N</a:t>
            </a:r>
            <a:r>
              <a:rPr spc="-45" dirty="0">
                <a:solidFill>
                  <a:srgbClr val="001F5F"/>
                </a:solidFill>
                <a:latin typeface="Microsoft Sans Serif"/>
                <a:cs typeface="Microsoft Sans Serif"/>
              </a:rPr>
              <a:t>º</a:t>
            </a:r>
            <a:r>
              <a:rPr spc="6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85" dirty="0">
                <a:solidFill>
                  <a:srgbClr val="001F5F"/>
                </a:solidFill>
                <a:latin typeface="Microsoft Sans Serif"/>
                <a:cs typeface="Microsoft Sans Serif"/>
              </a:rPr>
              <a:t>4</a:t>
            </a:r>
            <a:r>
              <a:rPr dirty="0">
                <a:solidFill>
                  <a:srgbClr val="001F5F"/>
                </a:solidFill>
                <a:latin typeface="Microsoft Sans Serif"/>
                <a:cs typeface="Microsoft Sans Serif"/>
              </a:rPr>
              <a:t>-</a:t>
            </a:r>
            <a:r>
              <a:rPr spc="-80" dirty="0">
                <a:solidFill>
                  <a:srgbClr val="001F5F"/>
                </a:solidFill>
                <a:latin typeface="Microsoft Sans Serif"/>
                <a:cs typeface="Microsoft Sans Serif"/>
              </a:rPr>
              <a:t>A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530225" marR="512445" indent="-173038">
              <a:buFontTx/>
              <a:buAutoNum type="arabicParenR"/>
              <a:tabLst>
                <a:tab pos="626745" algn="l"/>
              </a:tabLst>
            </a:pPr>
            <a:r>
              <a:rPr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Comprobantes</a:t>
            </a:r>
            <a:r>
              <a:rPr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de</a:t>
            </a:r>
            <a:r>
              <a:rPr spc="5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compra</a:t>
            </a:r>
            <a:r>
              <a:rPr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(recibo</a:t>
            </a:r>
            <a:r>
              <a:rPr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o</a:t>
            </a:r>
            <a:r>
              <a:rPr spc="4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factura); </a:t>
            </a:r>
            <a:r>
              <a:rPr spc="-459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55" dirty="0">
                <a:solidFill>
                  <a:srgbClr val="001F5F"/>
                </a:solidFill>
                <a:latin typeface="Microsoft Sans Serif"/>
                <a:cs typeface="Microsoft Sans Serif"/>
              </a:rPr>
              <a:t>Proforma;</a:t>
            </a:r>
            <a:r>
              <a:rPr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60" dirty="0">
                <a:solidFill>
                  <a:srgbClr val="001F5F"/>
                </a:solidFill>
                <a:latin typeface="Microsoft Sans Serif"/>
                <a:cs typeface="Microsoft Sans Serif"/>
              </a:rPr>
              <a:t>Acta</a:t>
            </a:r>
            <a:r>
              <a:rPr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de</a:t>
            </a:r>
            <a:r>
              <a:rPr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40" dirty="0">
                <a:solidFill>
                  <a:srgbClr val="001F5F"/>
                </a:solidFill>
                <a:latin typeface="Microsoft Sans Serif"/>
                <a:cs typeface="Microsoft Sans Serif"/>
              </a:rPr>
              <a:t>valorización</a:t>
            </a:r>
            <a:r>
              <a:rPr spc="6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10" dirty="0">
                <a:solidFill>
                  <a:srgbClr val="001F5F"/>
                </a:solidFill>
                <a:latin typeface="Microsoft Sans Serif"/>
                <a:cs typeface="Microsoft Sans Serif"/>
              </a:rPr>
              <a:t>o</a:t>
            </a:r>
            <a:r>
              <a:rPr spc="4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90" dirty="0">
                <a:solidFill>
                  <a:srgbClr val="001F5F"/>
                </a:solidFill>
                <a:latin typeface="Microsoft Sans Serif"/>
                <a:cs typeface="Microsoft Sans Serif"/>
              </a:rPr>
              <a:t>Tasación.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  <a:p>
            <a:pPr marL="626110" indent="-268605">
              <a:buFontTx/>
              <a:buAutoNum type="arabicParenR"/>
              <a:tabLst>
                <a:tab pos="626745" algn="l"/>
              </a:tabLst>
            </a:pPr>
            <a:r>
              <a:rPr spc="-70" dirty="0">
                <a:solidFill>
                  <a:srgbClr val="001F5F"/>
                </a:solidFill>
                <a:latin typeface="Microsoft Sans Serif"/>
                <a:cs typeface="Microsoft Sans Serif"/>
              </a:rPr>
              <a:t>Resolución</a:t>
            </a:r>
            <a:r>
              <a:rPr spc="5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50" dirty="0">
                <a:solidFill>
                  <a:srgbClr val="001F5F"/>
                </a:solidFill>
                <a:latin typeface="Microsoft Sans Serif"/>
                <a:cs typeface="Microsoft Sans Serif"/>
              </a:rPr>
              <a:t>de</a:t>
            </a:r>
            <a:r>
              <a:rPr spc="50" dirty="0">
                <a:solidFill>
                  <a:srgbClr val="001F5F"/>
                </a:solidFill>
                <a:latin typeface="Microsoft Sans Serif"/>
                <a:cs typeface="Microsoft Sans Serif"/>
              </a:rPr>
              <a:t> </a:t>
            </a:r>
            <a:r>
              <a:rPr spc="-25" dirty="0">
                <a:solidFill>
                  <a:srgbClr val="001F5F"/>
                </a:solidFill>
                <a:latin typeface="Microsoft Sans Serif"/>
                <a:cs typeface="Microsoft Sans Serif"/>
              </a:rPr>
              <a:t>Alta</a:t>
            </a:r>
            <a:endParaRPr dirty="0">
              <a:solidFill>
                <a:prstClr val="black"/>
              </a:solidFill>
              <a:latin typeface="Microsoft Sans Serif"/>
              <a:cs typeface="Microsoft Sans Serif"/>
            </a:endParaRPr>
          </a:p>
        </p:txBody>
      </p:sp>
      <p:pic>
        <p:nvPicPr>
          <p:cNvPr id="18" name="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888" y="2974085"/>
            <a:ext cx="114300" cy="286512"/>
          </a:xfrm>
          <a:prstGeom prst="rect">
            <a:avLst/>
          </a:prstGeom>
        </p:spPr>
      </p:pic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xfrm>
            <a:off x="1333500" y="620688"/>
            <a:ext cx="6339840" cy="43794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415"/>
              </a:spcBef>
            </a:pPr>
            <a:r>
              <a:rPr sz="2500" b="1" spc="-5" dirty="0"/>
              <a:t>Procedimiento</a:t>
            </a:r>
            <a:r>
              <a:rPr sz="2500" b="1" spc="10" dirty="0"/>
              <a:t> </a:t>
            </a:r>
            <a:r>
              <a:rPr sz="2500" b="1" spc="-5" dirty="0"/>
              <a:t>-</a:t>
            </a:r>
            <a:r>
              <a:rPr sz="2500" b="1" spc="-75" dirty="0"/>
              <a:t> </a:t>
            </a:r>
            <a:r>
              <a:rPr sz="2500" b="1" spc="-5" dirty="0"/>
              <a:t>Alta</a:t>
            </a:r>
            <a:r>
              <a:rPr sz="2500" b="1" spc="10" dirty="0"/>
              <a:t> </a:t>
            </a:r>
            <a:r>
              <a:rPr sz="2500" b="1" spc="-5" dirty="0"/>
              <a:t>de bienes</a:t>
            </a:r>
            <a:endParaRPr sz="2500" b="1" dirty="0"/>
          </a:p>
        </p:txBody>
      </p:sp>
    </p:spTree>
    <p:extLst>
      <p:ext uri="{BB962C8B-B14F-4D97-AF65-F5344CB8AC3E}">
        <p14:creationId xmlns:p14="http://schemas.microsoft.com/office/powerpoint/2010/main" val="42589034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735772" y="692696"/>
            <a:ext cx="5977255" cy="436658"/>
          </a:xfrm>
          <a:prstGeom prst="rect">
            <a:avLst/>
          </a:prstGeom>
          <a:noFill/>
          <a:ln w="28575">
            <a:solidFill>
              <a:srgbClr val="000000"/>
            </a:solidFill>
          </a:ln>
        </p:spPr>
        <p:txBody>
          <a:bodyPr vert="horz" wrap="square" lIns="0" tIns="51435" rIns="0" bIns="0" rtlCol="0">
            <a:spAutoFit/>
          </a:bodyPr>
          <a:lstStyle/>
          <a:p>
            <a:pPr marL="8255" algn="ctr">
              <a:lnSpc>
                <a:spcPct val="100000"/>
              </a:lnSpc>
              <a:spcBef>
                <a:spcPts val="405"/>
              </a:spcBef>
            </a:pPr>
            <a:r>
              <a:rPr sz="2500" b="1" spc="-5" dirty="0"/>
              <a:t>BAJA</a:t>
            </a:r>
            <a:r>
              <a:rPr sz="2500" b="1" spc="-120" dirty="0"/>
              <a:t> </a:t>
            </a:r>
            <a:r>
              <a:rPr sz="2500" b="1" spc="-5" dirty="0"/>
              <a:t>DE</a:t>
            </a:r>
            <a:r>
              <a:rPr sz="2500" b="1" spc="-30" dirty="0"/>
              <a:t> </a:t>
            </a:r>
            <a:r>
              <a:rPr sz="2500" b="1" spc="-5" dirty="0"/>
              <a:t>BIENES</a:t>
            </a:r>
            <a:endParaRPr sz="2500" b="1" dirty="0"/>
          </a:p>
        </p:txBody>
      </p:sp>
      <p:sp>
        <p:nvSpPr>
          <p:cNvPr id="8" name="object 8"/>
          <p:cNvSpPr txBox="1"/>
          <p:nvPr/>
        </p:nvSpPr>
        <p:spPr>
          <a:xfrm>
            <a:off x="410718" y="1600961"/>
            <a:ext cx="8391525" cy="870751"/>
          </a:xfrm>
          <a:prstGeom prst="rect">
            <a:avLst/>
          </a:prstGeom>
          <a:solidFill>
            <a:srgbClr val="D9F0EA"/>
          </a:solidFill>
          <a:ln w="19050">
            <a:solidFill>
              <a:srgbClr val="C00000"/>
            </a:solidFill>
          </a:ln>
        </p:spPr>
        <p:txBody>
          <a:bodyPr vert="horz" wrap="square" lIns="0" tIns="39370" rIns="0" bIns="0" rtlCol="0">
            <a:spAutoFit/>
          </a:bodyPr>
          <a:lstStyle/>
          <a:p>
            <a:pPr marL="90170" marR="342265">
              <a:spcBef>
                <a:spcPts val="310"/>
              </a:spcBef>
            </a:pP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cancelación</a:t>
            </a:r>
            <a:r>
              <a:rPr spc="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pc="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anotación</a:t>
            </a:r>
            <a:r>
              <a:rPr spc="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 el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registro</a:t>
            </a:r>
            <a:r>
              <a:rPr spc="1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patrimonial</a:t>
            </a:r>
            <a:r>
              <a:rPr spc="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pc="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entidad,</a:t>
            </a:r>
            <a:r>
              <a:rPr spc="1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lleva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la</a:t>
            </a:r>
            <a:r>
              <a:rPr spc="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mano,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extracción</a:t>
            </a:r>
            <a:r>
              <a:rPr b="1" spc="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contable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mismos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bienes,</a:t>
            </a:r>
            <a:r>
              <a:rPr spc="1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conforme</a:t>
            </a:r>
            <a:r>
              <a:rPr spc="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pc="-484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normatividad</a:t>
            </a:r>
            <a:r>
              <a:rPr spc="1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</a:t>
            </a:r>
            <a:r>
              <a:rPr spc="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Sistema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Nacional</a:t>
            </a:r>
            <a:r>
              <a:rPr spc="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Contabilidad.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24400" y="2650235"/>
            <a:ext cx="3413759" cy="1609344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971550" y="3152394"/>
            <a:ext cx="3276600" cy="399415"/>
          </a:xfrm>
          <a:prstGeom prst="rect">
            <a:avLst/>
          </a:prstGeom>
          <a:solidFill>
            <a:srgbClr val="E2DED1"/>
          </a:solidFill>
          <a:ln w="28575">
            <a:solidFill>
              <a:srgbClr val="C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307975">
              <a:spcBef>
                <a:spcPts val="300"/>
              </a:spcBef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Estado</a:t>
            </a:r>
            <a:r>
              <a:rPr sz="20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0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excedencia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9941" y="5418582"/>
            <a:ext cx="3124200" cy="401320"/>
          </a:xfrm>
          <a:prstGeom prst="rect">
            <a:avLst/>
          </a:prstGeom>
          <a:solidFill>
            <a:srgbClr val="E2DED1"/>
          </a:solidFill>
          <a:ln w="28575">
            <a:solidFill>
              <a:srgbClr val="C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191135">
              <a:spcBef>
                <a:spcPts val="315"/>
              </a:spcBef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Obsolescencia</a:t>
            </a:r>
            <a:r>
              <a:rPr sz="2000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técnica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56588" y="4259579"/>
            <a:ext cx="1905000" cy="2282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30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22909" y="5095494"/>
            <a:ext cx="4057015" cy="615950"/>
          </a:xfrm>
          <a:prstGeom prst="rect">
            <a:avLst/>
          </a:prstGeom>
          <a:solidFill>
            <a:srgbClr val="E2DED1"/>
          </a:solidFill>
          <a:ln w="28575">
            <a:solidFill>
              <a:srgbClr val="C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57580" marR="247015" indent="-706120">
              <a:spcBef>
                <a:spcPts val="320"/>
              </a:spcBef>
            </a:pP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Residuos</a:t>
            </a:r>
            <a:r>
              <a:rPr sz="17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1700" b="1" spc="-6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prstClr val="black"/>
                </a:solidFill>
                <a:latin typeface="Arial"/>
                <a:cs typeface="Arial"/>
              </a:rPr>
              <a:t>Aparatos</a:t>
            </a:r>
            <a:r>
              <a:rPr sz="1700" b="1" spc="1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prstClr val="black"/>
                </a:solidFill>
                <a:latin typeface="Arial"/>
                <a:cs typeface="Arial"/>
              </a:rPr>
              <a:t>Eléctricos</a:t>
            </a:r>
            <a:r>
              <a:rPr sz="1700" b="1" spc="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y </a:t>
            </a:r>
            <a:r>
              <a:rPr sz="1700" b="1" spc="-459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Electrónicos –</a:t>
            </a:r>
            <a:r>
              <a:rPr sz="1700" b="1" spc="-10" dirty="0">
                <a:solidFill>
                  <a:prstClr val="black"/>
                </a:solidFill>
                <a:latin typeface="Arial"/>
                <a:cs typeface="Arial"/>
              </a:rPr>
              <a:t> RAEE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91811" y="4648200"/>
            <a:ext cx="4056888" cy="1828800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4496561" y="2896361"/>
            <a:ext cx="4267200" cy="707390"/>
          </a:xfrm>
          <a:prstGeom prst="rect">
            <a:avLst/>
          </a:prstGeom>
          <a:solidFill>
            <a:srgbClr val="E2DED1"/>
          </a:solidFill>
          <a:ln w="28575">
            <a:solidFill>
              <a:srgbClr val="C00000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1637030" marR="431165" indent="-1198245">
              <a:spcBef>
                <a:spcPts val="305"/>
              </a:spcBef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Mantenimiento</a:t>
            </a:r>
            <a:r>
              <a:rPr sz="2000" b="1" spc="-7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2000" b="1" spc="-3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reparación </a:t>
            </a:r>
            <a:r>
              <a:rPr sz="2000" b="1" spc="-54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onerosa</a:t>
            </a:r>
            <a:endParaRPr sz="20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6572" y="2196083"/>
            <a:ext cx="2990088" cy="217474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143761" y="1140713"/>
            <a:ext cx="2613660" cy="401320"/>
          </a:xfrm>
          <a:prstGeom prst="rect">
            <a:avLst/>
          </a:prstGeom>
          <a:solidFill>
            <a:srgbClr val="E2DED1"/>
          </a:solidFill>
          <a:ln w="28575">
            <a:solidFill>
              <a:srgbClr val="C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300"/>
              </a:spcBef>
            </a:pPr>
            <a:r>
              <a:rPr sz="2000" dirty="0">
                <a:solidFill>
                  <a:srgbClr val="000000"/>
                </a:solidFill>
              </a:rPr>
              <a:t>Estado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Chatarra</a:t>
            </a:r>
            <a:endParaRPr sz="2000"/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30496" y="764704"/>
            <a:ext cx="3270504" cy="161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196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77824"/>
            <a:ext cx="4038600" cy="923925"/>
          </a:xfrm>
          <a:custGeom>
            <a:avLst/>
            <a:gdLst/>
            <a:ahLst/>
            <a:cxnLst/>
            <a:rect l="l" t="t" r="r" b="b"/>
            <a:pathLst>
              <a:path w="4038600" h="923925">
                <a:moveTo>
                  <a:pt x="0" y="923543"/>
                </a:moveTo>
                <a:lnTo>
                  <a:pt x="4038600" y="923543"/>
                </a:lnTo>
                <a:lnTo>
                  <a:pt x="4038600" y="0"/>
                </a:lnTo>
                <a:lnTo>
                  <a:pt x="0" y="0"/>
                </a:lnTo>
                <a:lnTo>
                  <a:pt x="0" y="923543"/>
                </a:lnTo>
                <a:close/>
              </a:path>
            </a:pathLst>
          </a:custGeom>
          <a:ln w="9525">
            <a:solidFill>
              <a:srgbClr val="C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8640" y="904443"/>
            <a:ext cx="3866515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000000"/>
                </a:solidFill>
              </a:rPr>
              <a:t>Pérdida</a:t>
            </a:r>
            <a:r>
              <a:rPr sz="1800" b="0" spc="-5" dirty="0">
                <a:solidFill>
                  <a:srgbClr val="000000"/>
                </a:solidFill>
                <a:latin typeface="Arial MT"/>
                <a:cs typeface="Arial MT"/>
              </a:rPr>
              <a:t>: Aplicable cuando el </a:t>
            </a:r>
            <a:r>
              <a:rPr sz="1800" b="0" spc="-10" dirty="0">
                <a:solidFill>
                  <a:srgbClr val="000000"/>
                </a:solidFill>
                <a:latin typeface="Arial MT"/>
                <a:cs typeface="Arial MT"/>
              </a:rPr>
              <a:t>bien ha </a:t>
            </a:r>
            <a:r>
              <a:rPr sz="1800" b="0" spc="-5" dirty="0">
                <a:solidFill>
                  <a:srgbClr val="000000"/>
                </a:solidFill>
                <a:latin typeface="Arial MT"/>
                <a:cs typeface="Arial MT"/>
              </a:rPr>
              <a:t> desaparecido</a:t>
            </a:r>
            <a:r>
              <a:rPr sz="18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 MT"/>
                <a:cs typeface="Arial MT"/>
              </a:rPr>
              <a:t>físicamente</a:t>
            </a:r>
            <a:r>
              <a:rPr sz="18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spc="-5" dirty="0">
                <a:solidFill>
                  <a:srgbClr val="000000"/>
                </a:solidFill>
                <a:latin typeface="Arial MT"/>
                <a:cs typeface="Arial MT"/>
              </a:rPr>
              <a:t>de</a:t>
            </a:r>
            <a:r>
              <a:rPr sz="1800" b="0" dirty="0">
                <a:solidFill>
                  <a:srgbClr val="000000"/>
                </a:solidFill>
                <a:latin typeface="Arial MT"/>
                <a:cs typeface="Arial MT"/>
              </a:rPr>
              <a:t> </a:t>
            </a:r>
            <a:r>
              <a:rPr sz="1800" b="0" spc="-10" dirty="0">
                <a:solidFill>
                  <a:srgbClr val="000000"/>
                </a:solidFill>
                <a:latin typeface="Arial MT"/>
                <a:cs typeface="Arial MT"/>
              </a:rPr>
              <a:t>la </a:t>
            </a:r>
            <a:r>
              <a:rPr sz="1800" b="0" spc="-5" dirty="0">
                <a:solidFill>
                  <a:srgbClr val="000000"/>
                </a:solidFill>
                <a:latin typeface="Arial MT"/>
                <a:cs typeface="Arial MT"/>
              </a:rPr>
              <a:t> entidad.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1000" y="2734055"/>
            <a:ext cx="4572000" cy="923925"/>
          </a:xfrm>
          <a:prstGeom prst="rect">
            <a:avLst/>
          </a:prstGeom>
          <a:solidFill>
            <a:srgbClr val="E2DED1"/>
          </a:solidFill>
          <a:ln w="9525">
            <a:solidFill>
              <a:srgbClr val="C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2075" marR="81915" algn="just">
              <a:spcBef>
                <a:spcPts val="32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Hurto:</a:t>
            </a:r>
            <a:r>
              <a:rPr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Implica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la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comisión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del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delito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de </a:t>
            </a:r>
            <a:r>
              <a:rPr spc="-49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hurto, esto es, la sustracción 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del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bien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sin 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el </a:t>
            </a:r>
            <a:r>
              <a:rPr spc="-49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uso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o empleo</a:t>
            </a:r>
            <a:r>
              <a:rPr spc="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violencia.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57200" y="5097779"/>
            <a:ext cx="4038600" cy="923925"/>
          </a:xfrm>
          <a:prstGeom prst="rect">
            <a:avLst/>
          </a:prstGeom>
          <a:solidFill>
            <a:srgbClr val="E2DED1"/>
          </a:solidFill>
          <a:ln w="9525">
            <a:solidFill>
              <a:srgbClr val="C00000"/>
            </a:solidFill>
          </a:ln>
        </p:spPr>
        <p:txBody>
          <a:bodyPr vert="horz" wrap="square" lIns="0" tIns="40640" rIns="0" bIns="0" rtlCol="0">
            <a:spAutoFit/>
          </a:bodyPr>
          <a:lstStyle/>
          <a:p>
            <a:pPr marL="91440" marR="85090" algn="just">
              <a:spcBef>
                <a:spcPts val="320"/>
              </a:spcBef>
            </a:pPr>
            <a:r>
              <a:rPr b="1" dirty="0">
                <a:solidFill>
                  <a:prstClr val="black"/>
                </a:solidFill>
                <a:latin typeface="Arial"/>
                <a:cs typeface="Arial"/>
              </a:rPr>
              <a:t>Robo: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Implica la comisión del delito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de robo,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esto es,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la desposesión </a:t>
            </a:r>
            <a:r>
              <a:rPr spc="-10" dirty="0">
                <a:solidFill>
                  <a:prstClr val="black"/>
                </a:solidFill>
                <a:latin typeface="Arial MT"/>
                <a:cs typeface="Arial MT"/>
              </a:rPr>
              <a:t>del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 bien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empleando</a:t>
            </a:r>
            <a:r>
              <a:rPr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violencia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105400" y="4419600"/>
            <a:ext cx="3496055" cy="1961388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544" y="2209800"/>
            <a:ext cx="3389376" cy="22098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29200" y="359663"/>
            <a:ext cx="3505200" cy="1769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40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rmAutofit/>
          </a:bodyPr>
          <a:lstStyle/>
          <a:p>
            <a:r>
              <a:rPr lang="es-PE" b="1" u="sng" spc="-35" dirty="0">
                <a:uFill>
                  <a:solidFill>
                    <a:srgbClr val="C00000"/>
                  </a:solidFill>
                </a:uFill>
                <a:latin typeface="Arial"/>
                <a:cs typeface="Arial"/>
              </a:rPr>
              <a:t>DIRECTIVAS</a:t>
            </a:r>
            <a:endParaRPr lang="es-PE" dirty="0"/>
          </a:p>
        </p:txBody>
      </p:sp>
      <p:sp>
        <p:nvSpPr>
          <p:cNvPr id="4" name="object 9"/>
          <p:cNvSpPr txBox="1">
            <a:spLocks noGrp="1"/>
          </p:cNvSpPr>
          <p:nvPr>
            <p:ph idx="1"/>
          </p:nvPr>
        </p:nvSpPr>
        <p:spPr>
          <a:xfrm>
            <a:off x="539552" y="1120596"/>
            <a:ext cx="8229600" cy="5837432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358140" marR="51435" algn="just">
              <a:lnSpc>
                <a:spcPct val="110500"/>
              </a:lnSpc>
              <a:spcBef>
                <a:spcPts val="280"/>
              </a:spcBef>
              <a:buClr>
                <a:srgbClr val="FF0000"/>
              </a:buClr>
              <a:tabLst>
                <a:tab pos="278765" algn="l"/>
                <a:tab pos="279400" algn="l"/>
              </a:tabLst>
            </a:pPr>
            <a:r>
              <a:rPr sz="1900" b="1" spc="-10" dirty="0" err="1">
                <a:latin typeface="Arial" pitchFamily="34" charset="0"/>
                <a:cs typeface="Arial" pitchFamily="34" charset="0"/>
              </a:rPr>
              <a:t>Directiva</a:t>
            </a:r>
            <a:r>
              <a:rPr sz="1900" b="1" spc="37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N°</a:t>
            </a:r>
            <a:r>
              <a:rPr sz="1900" b="1" spc="30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001-2015/SBN</a:t>
            </a:r>
            <a:r>
              <a:rPr sz="1900" b="1" spc="37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“Procedimientos</a:t>
            </a:r>
            <a:r>
              <a:rPr sz="1900" spc="37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de</a:t>
            </a:r>
            <a:r>
              <a:rPr sz="1900" spc="32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Gestión</a:t>
            </a:r>
            <a:r>
              <a:rPr sz="1900" spc="31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de</a:t>
            </a:r>
            <a:r>
              <a:rPr sz="1900" spc="32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los</a:t>
            </a:r>
            <a:r>
              <a:rPr sz="1900" spc="32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Bienes </a:t>
            </a:r>
            <a:r>
              <a:rPr sz="1900" spc="-51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Muebles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Estatales”, </a:t>
            </a:r>
            <a:r>
              <a:rPr sz="1900" spc="-190" dirty="0">
                <a:latin typeface="Arial" pitchFamily="34" charset="0"/>
                <a:cs typeface="Arial" pitchFamily="34" charset="0"/>
              </a:rPr>
              <a:t>aprobada</a:t>
            </a:r>
            <a:r>
              <a:rPr sz="1900" spc="-18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70" dirty="0">
                <a:latin typeface="Arial" pitchFamily="34" charset="0"/>
                <a:cs typeface="Arial" pitchFamily="34" charset="0"/>
              </a:rPr>
              <a:t>por</a:t>
            </a:r>
            <a:r>
              <a:rPr sz="1900" spc="-16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Resolución </a:t>
            </a:r>
            <a:r>
              <a:rPr sz="1900" b="1" dirty="0">
                <a:latin typeface="Arial" pitchFamily="34" charset="0"/>
                <a:cs typeface="Arial" pitchFamily="34" charset="0"/>
              </a:rPr>
              <a:t>N°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046-2015/SBN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y 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modificada</a:t>
            </a:r>
            <a:r>
              <a:rPr sz="1900" spc="7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por</a:t>
            </a:r>
            <a:r>
              <a:rPr sz="1900" spc="2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190" dirty="0">
                <a:latin typeface="Arial" pitchFamily="34" charset="0"/>
                <a:cs typeface="Arial" pitchFamily="34" charset="0"/>
              </a:rPr>
              <a:t>Resolución</a:t>
            </a:r>
            <a:r>
              <a:rPr sz="19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125" dirty="0">
                <a:latin typeface="Arial" pitchFamily="34" charset="0"/>
                <a:cs typeface="Arial" pitchFamily="34" charset="0"/>
              </a:rPr>
              <a:t>N°</a:t>
            </a:r>
            <a:r>
              <a:rPr sz="1900" b="1" spc="-90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195" dirty="0">
                <a:latin typeface="Arial" pitchFamily="34" charset="0"/>
                <a:cs typeface="Arial" pitchFamily="34" charset="0"/>
              </a:rPr>
              <a:t>084-2017/SBN</a:t>
            </a:r>
            <a:r>
              <a:rPr sz="1900" b="1" spc="-90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195" dirty="0">
                <a:latin typeface="Arial" pitchFamily="34" charset="0"/>
                <a:cs typeface="Arial" pitchFamily="34" charset="0"/>
              </a:rPr>
              <a:t>y</a:t>
            </a:r>
            <a:r>
              <a:rPr sz="1900" b="1" spc="-100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190" dirty="0">
                <a:latin typeface="Arial" pitchFamily="34" charset="0"/>
                <a:cs typeface="Arial" pitchFamily="34" charset="0"/>
              </a:rPr>
              <a:t>Resolución</a:t>
            </a:r>
            <a:r>
              <a:rPr sz="19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125" dirty="0">
                <a:latin typeface="Arial" pitchFamily="34" charset="0"/>
                <a:cs typeface="Arial" pitchFamily="34" charset="0"/>
              </a:rPr>
              <a:t>N°</a:t>
            </a:r>
            <a:r>
              <a:rPr sz="1900" b="1" spc="-70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190" dirty="0">
                <a:latin typeface="Arial" pitchFamily="34" charset="0"/>
                <a:cs typeface="Arial" pitchFamily="34" charset="0"/>
              </a:rPr>
              <a:t>084-2018/SBN</a:t>
            </a:r>
            <a:r>
              <a:rPr sz="1900" spc="-190" dirty="0">
                <a:latin typeface="Arial" pitchFamily="34" charset="0"/>
                <a:cs typeface="Arial" pitchFamily="34" charset="0"/>
              </a:rPr>
              <a:t>.</a:t>
            </a:r>
            <a:endParaRPr lang="es-PE" sz="1900" spc="-190" dirty="0">
              <a:latin typeface="Arial" pitchFamily="34" charset="0"/>
              <a:cs typeface="Arial" pitchFamily="34" charset="0"/>
            </a:endParaRPr>
          </a:p>
          <a:p>
            <a:pPr marL="15240" marR="51435" indent="0" algn="just">
              <a:lnSpc>
                <a:spcPct val="110500"/>
              </a:lnSpc>
              <a:spcBef>
                <a:spcPts val="280"/>
              </a:spcBef>
              <a:buClr>
                <a:srgbClr val="FF0000"/>
              </a:buClr>
              <a:buNone/>
              <a:tabLst>
                <a:tab pos="278765" algn="l"/>
                <a:tab pos="279400" algn="l"/>
              </a:tabLst>
            </a:pPr>
            <a:endParaRPr sz="1200" dirty="0">
              <a:latin typeface="Arial" pitchFamily="34" charset="0"/>
              <a:cs typeface="Arial" pitchFamily="34" charset="0"/>
            </a:endParaRPr>
          </a:p>
          <a:p>
            <a:pPr marR="5080" algn="just">
              <a:lnSpc>
                <a:spcPct val="96700"/>
              </a:lnSpc>
              <a:spcBef>
                <a:spcPts val="185"/>
              </a:spcBef>
              <a:buClr>
                <a:srgbClr val="FF0000"/>
              </a:buClr>
              <a:tabLst>
                <a:tab pos="267335" algn="l"/>
              </a:tabLst>
            </a:pPr>
            <a:r>
              <a:rPr sz="1900" b="1" dirty="0">
                <a:latin typeface="Arial" pitchFamily="34" charset="0"/>
                <a:cs typeface="Arial" pitchFamily="34" charset="0"/>
              </a:rPr>
              <a:t>Directiva</a:t>
            </a:r>
            <a:r>
              <a:rPr sz="19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dirty="0">
                <a:latin typeface="Arial" pitchFamily="34" charset="0"/>
                <a:cs typeface="Arial" pitchFamily="34" charset="0"/>
              </a:rPr>
              <a:t>N°</a:t>
            </a:r>
            <a:r>
              <a:rPr sz="19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dirty="0">
                <a:latin typeface="Arial" pitchFamily="34" charset="0"/>
                <a:cs typeface="Arial" pitchFamily="34" charset="0"/>
              </a:rPr>
              <a:t>001-2020-EF/54.01</a:t>
            </a:r>
            <a:r>
              <a:rPr sz="1900" b="1" spc="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denominada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“Procedimientos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para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5" dirty="0">
                <a:latin typeface="Arial" pitchFamily="34" charset="0"/>
                <a:cs typeface="Arial" pitchFamily="34" charset="0"/>
              </a:rPr>
              <a:t>la </a:t>
            </a:r>
            <a:r>
              <a:rPr sz="1900" spc="1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Gestión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de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Bienes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Muebles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Estatales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calificados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como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Residuos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de 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Aparatos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Eléctricos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y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Electrónicos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-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5" dirty="0">
                <a:latin typeface="Arial" pitchFamily="34" charset="0"/>
                <a:cs typeface="Arial" pitchFamily="34" charset="0"/>
              </a:rPr>
              <a:t>RAEE”,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85" dirty="0">
                <a:latin typeface="Arial" pitchFamily="34" charset="0"/>
                <a:cs typeface="Arial" pitchFamily="34" charset="0"/>
              </a:rPr>
              <a:t>y,</a:t>
            </a:r>
            <a:r>
              <a:rPr sz="1900" spc="-8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su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Anexo,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 aprobados </a:t>
            </a:r>
            <a:r>
              <a:rPr sz="190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5" dirty="0">
                <a:latin typeface="Arial" pitchFamily="34" charset="0"/>
                <a:cs typeface="Arial" pitchFamily="34" charset="0"/>
              </a:rPr>
              <a:t>mediante</a:t>
            </a:r>
            <a:r>
              <a:rPr sz="1900" spc="3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5" dirty="0">
                <a:latin typeface="Arial" pitchFamily="34" charset="0"/>
                <a:cs typeface="Arial" pitchFamily="34" charset="0"/>
              </a:rPr>
              <a:t>Resolución</a:t>
            </a:r>
            <a:r>
              <a:rPr sz="1900" spc="3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5" dirty="0">
                <a:latin typeface="Arial" pitchFamily="34" charset="0"/>
                <a:cs typeface="Arial" pitchFamily="34" charset="0"/>
              </a:rPr>
              <a:t>Directoral</a:t>
            </a:r>
            <a:r>
              <a:rPr sz="1900" spc="4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10" dirty="0">
                <a:latin typeface="Arial" pitchFamily="34" charset="0"/>
                <a:cs typeface="Arial" pitchFamily="34" charset="0"/>
              </a:rPr>
              <a:t>N°</a:t>
            </a:r>
            <a:r>
              <a:rPr sz="1900" spc="-15" dirty="0">
                <a:latin typeface="Arial" pitchFamily="34" charset="0"/>
                <a:cs typeface="Arial" pitchFamily="34" charset="0"/>
              </a:rPr>
              <a:t> 008-2020-EF/54.01</a:t>
            </a:r>
            <a:r>
              <a:rPr sz="1900" b="1" spc="-15" dirty="0">
                <a:latin typeface="Arial" pitchFamily="34" charset="0"/>
                <a:cs typeface="Arial" pitchFamily="34" charset="0"/>
              </a:rPr>
              <a:t>.</a:t>
            </a:r>
            <a:endParaRPr lang="es-PE" sz="1900" b="1" spc="-15" dirty="0">
              <a:latin typeface="Arial" pitchFamily="34" charset="0"/>
              <a:cs typeface="Arial" pitchFamily="34" charset="0"/>
            </a:endParaRPr>
          </a:p>
          <a:p>
            <a:pPr marL="0" marR="5080" indent="0" algn="just">
              <a:lnSpc>
                <a:spcPct val="96700"/>
              </a:lnSpc>
              <a:spcBef>
                <a:spcPts val="185"/>
              </a:spcBef>
              <a:buClr>
                <a:srgbClr val="FF0000"/>
              </a:buClr>
              <a:buNone/>
              <a:tabLst>
                <a:tab pos="267335" algn="l"/>
              </a:tabLst>
            </a:pPr>
            <a:endParaRPr sz="1050" dirty="0">
              <a:latin typeface="Arial" pitchFamily="34" charset="0"/>
              <a:cs typeface="Arial" pitchFamily="34" charset="0"/>
            </a:endParaRPr>
          </a:p>
          <a:p>
            <a:pPr marL="354965" algn="just">
              <a:lnSpc>
                <a:spcPct val="100000"/>
              </a:lnSpc>
              <a:spcBef>
                <a:spcPts val="195"/>
              </a:spcBef>
              <a:buClr>
                <a:srgbClr val="FF0000"/>
              </a:buClr>
              <a:tabLst>
                <a:tab pos="285750" algn="l"/>
              </a:tabLst>
            </a:pPr>
            <a:r>
              <a:rPr sz="1900" b="1" spc="-5" dirty="0">
                <a:latin typeface="Arial" pitchFamily="34" charset="0"/>
                <a:cs typeface="Arial" pitchFamily="34" charset="0"/>
              </a:rPr>
              <a:t>Resolución</a:t>
            </a:r>
            <a:r>
              <a:rPr sz="1900" b="1" spc="370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N°</a:t>
            </a:r>
            <a:r>
              <a:rPr sz="1900" b="1" spc="345" dirty="0">
                <a:latin typeface="Arial" pitchFamily="34" charset="0"/>
                <a:cs typeface="Arial" pitchFamily="34" charset="0"/>
              </a:rPr>
              <a:t> </a:t>
            </a:r>
            <a:r>
              <a:rPr sz="1900" b="1" spc="-5" dirty="0">
                <a:latin typeface="Arial" pitchFamily="34" charset="0"/>
                <a:cs typeface="Arial" pitchFamily="34" charset="0"/>
              </a:rPr>
              <a:t>158-97/SBN</a:t>
            </a:r>
            <a:r>
              <a:rPr sz="1900" b="1" spc="40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“Aprueba</a:t>
            </a:r>
            <a:r>
              <a:rPr sz="1900" spc="38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10" dirty="0">
                <a:latin typeface="Arial" pitchFamily="34" charset="0"/>
                <a:cs typeface="Arial" pitchFamily="34" charset="0"/>
              </a:rPr>
              <a:t>el</a:t>
            </a:r>
            <a:r>
              <a:rPr sz="1900" spc="33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Catálogo</a:t>
            </a:r>
            <a:r>
              <a:rPr sz="1900" spc="385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Nacional</a:t>
            </a:r>
            <a:r>
              <a:rPr sz="1900" spc="409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>
                <a:latin typeface="Arial" pitchFamily="34" charset="0"/>
                <a:cs typeface="Arial" pitchFamily="34" charset="0"/>
              </a:rPr>
              <a:t>de</a:t>
            </a:r>
            <a:r>
              <a:rPr sz="1900" spc="360" dirty="0">
                <a:latin typeface="Arial" pitchFamily="34" charset="0"/>
                <a:cs typeface="Arial" pitchFamily="34" charset="0"/>
              </a:rPr>
              <a:t> </a:t>
            </a:r>
            <a:r>
              <a:rPr sz="1900" spc="-5" dirty="0" err="1">
                <a:latin typeface="Arial" pitchFamily="34" charset="0"/>
                <a:cs typeface="Arial" pitchFamily="34" charset="0"/>
              </a:rPr>
              <a:t>Bienes</a:t>
            </a:r>
            <a:r>
              <a:rPr lang="es-PE" sz="1900" spc="-5" dirty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s-PE" sz="2000" b="1" dirty="0">
                <a:latin typeface="Arial" pitchFamily="34" charset="0"/>
                <a:cs typeface="Arial" pitchFamily="34" charset="0"/>
              </a:rPr>
              <a:t>“Directiva Nº 0006-2021-EF/54.01: denominada “Directiva para la gestión de bienes muebles patrimoniales en el marco del Sistema Nacional de Abastecimientos” aprobado con Resolución Directoral 0015-2021-EF/54.01.</a:t>
            </a:r>
            <a:endParaRPr lang="es-PE" sz="2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PE" sz="2000" dirty="0">
                <a:latin typeface="Arial" pitchFamily="34" charset="0"/>
                <a:cs typeface="Arial" pitchFamily="34" charset="0"/>
              </a:rPr>
              <a:t>Directiva N° 002-2021-EF/54.01 denominada “Directiva que regula los actos de adquisición y disposición final de bienes inmuebles”, aprobada mediante Resolución Directoral N° 009-2021-EF/54.01. </a:t>
            </a:r>
          </a:p>
          <a:p>
            <a:pPr marL="287020" algn="just">
              <a:lnSpc>
                <a:spcPct val="100000"/>
              </a:lnSpc>
              <a:spcBef>
                <a:spcPts val="120"/>
              </a:spcBef>
            </a:pPr>
            <a:endParaRPr sz="19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281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761" y="1061466"/>
            <a:ext cx="1905000" cy="353695"/>
          </a:xfrm>
          <a:prstGeom prst="rect">
            <a:avLst/>
          </a:prstGeom>
          <a:solidFill>
            <a:srgbClr val="E2DED1"/>
          </a:solidFill>
          <a:ln w="28575">
            <a:solidFill>
              <a:srgbClr val="C00000"/>
            </a:solidFill>
          </a:ln>
        </p:spPr>
        <p:txBody>
          <a:bodyPr vert="horz" wrap="square" lIns="0" tIns="39369" rIns="0" bIns="0" rtlCol="0">
            <a:spAutoFit/>
          </a:bodyPr>
          <a:lstStyle/>
          <a:p>
            <a:pPr marL="488950">
              <a:lnSpc>
                <a:spcPct val="100000"/>
              </a:lnSpc>
              <a:spcBef>
                <a:spcPts val="309"/>
              </a:spcBef>
            </a:pPr>
            <a:r>
              <a:rPr sz="1700" spc="-5" dirty="0">
                <a:solidFill>
                  <a:srgbClr val="000000"/>
                </a:solidFill>
              </a:rPr>
              <a:t>Siniestro</a:t>
            </a:r>
            <a:endParaRPr sz="1700"/>
          </a:p>
        </p:txBody>
      </p:sp>
      <p:sp>
        <p:nvSpPr>
          <p:cNvPr id="3" name="object 3"/>
          <p:cNvSpPr txBox="1"/>
          <p:nvPr/>
        </p:nvSpPr>
        <p:spPr>
          <a:xfrm>
            <a:off x="5029961" y="3252978"/>
            <a:ext cx="3335020" cy="353695"/>
          </a:xfrm>
          <a:prstGeom prst="rect">
            <a:avLst/>
          </a:prstGeom>
          <a:solidFill>
            <a:srgbClr val="E2DED1"/>
          </a:solidFill>
          <a:ln w="28575">
            <a:solidFill>
              <a:srgbClr val="C00000"/>
            </a:solidFill>
          </a:ln>
        </p:spPr>
        <p:txBody>
          <a:bodyPr vert="horz" wrap="square" lIns="0" tIns="40005" rIns="0" bIns="0" rtlCol="0">
            <a:spAutoFit/>
          </a:bodyPr>
          <a:lstStyle/>
          <a:p>
            <a:pPr marL="309880">
              <a:spcBef>
                <a:spcPts val="315"/>
              </a:spcBef>
            </a:pP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Destrucción</a:t>
            </a:r>
            <a:r>
              <a:rPr sz="1700" b="1" spc="-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total</a:t>
            </a:r>
            <a:r>
              <a:rPr sz="17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o</a:t>
            </a:r>
            <a:r>
              <a:rPr sz="17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prstClr val="black"/>
                </a:solidFill>
                <a:latin typeface="Arial"/>
                <a:cs typeface="Arial"/>
              </a:rPr>
              <a:t>parcial</a:t>
            </a:r>
            <a:endParaRPr sz="1700">
              <a:solidFill>
                <a:prstClr val="black"/>
              </a:solidFill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381000"/>
            <a:ext cx="3334511" cy="2026920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0" y="2590800"/>
            <a:ext cx="3429000" cy="181660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953000" y="4407408"/>
            <a:ext cx="3410711" cy="2026919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686562" y="4984241"/>
            <a:ext cx="3581400" cy="1201420"/>
          </a:xfrm>
          <a:prstGeom prst="rect">
            <a:avLst/>
          </a:prstGeom>
          <a:solidFill>
            <a:srgbClr val="FFFF00"/>
          </a:solidFill>
          <a:ln w="28575">
            <a:solidFill>
              <a:srgbClr val="5685B5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0170" marR="84455" algn="just">
              <a:spcBef>
                <a:spcPts val="330"/>
              </a:spcBef>
            </a:pPr>
            <a:r>
              <a:rPr sz="1200" b="1" spc="-5" dirty="0">
                <a:solidFill>
                  <a:srgbClr val="FF0000"/>
                </a:solidFill>
                <a:latin typeface="Arial"/>
                <a:cs typeface="Arial"/>
              </a:rPr>
              <a:t>Importante:</a:t>
            </a:r>
            <a:r>
              <a:rPr sz="12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Las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 MT"/>
                <a:cs typeface="Arial MT"/>
              </a:rPr>
              <a:t>causales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z="1200" spc="3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pérdida,</a:t>
            </a:r>
            <a:r>
              <a:rPr sz="1200" spc="3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hurto, 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robo,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siniestro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destrucción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accidental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 MT"/>
                <a:cs typeface="Arial MT"/>
              </a:rPr>
              <a:t>deben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sustentarse</a:t>
            </a:r>
            <a:r>
              <a:rPr sz="12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con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 MT"/>
                <a:cs typeface="Arial MT"/>
              </a:rPr>
              <a:t>la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 correspondiente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 MT"/>
                <a:cs typeface="Arial MT"/>
              </a:rPr>
              <a:t>denuncia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policial</a:t>
            </a:r>
            <a:r>
              <a:rPr sz="12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12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fiscal.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  <a:p>
            <a:pPr marL="90170" algn="just"/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Previo</a:t>
            </a:r>
            <a:r>
              <a:rPr sz="1200" spc="9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1200" spc="1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la</a:t>
            </a:r>
            <a:r>
              <a:rPr sz="1200" spc="10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 MT"/>
                <a:cs typeface="Arial MT"/>
              </a:rPr>
              <a:t>baja,</a:t>
            </a:r>
            <a:r>
              <a:rPr sz="1200" spc="1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 MT"/>
                <a:cs typeface="Arial MT"/>
              </a:rPr>
              <a:t>los</a:t>
            </a:r>
            <a:r>
              <a:rPr sz="1200" spc="1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bienes</a:t>
            </a:r>
            <a:r>
              <a:rPr sz="1200" spc="10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deben</a:t>
            </a:r>
            <a:r>
              <a:rPr sz="1200" spc="9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estar</a:t>
            </a:r>
            <a:r>
              <a:rPr sz="1200" spc="1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10" dirty="0">
                <a:solidFill>
                  <a:prstClr val="black"/>
                </a:solidFill>
                <a:latin typeface="Arial MT"/>
                <a:cs typeface="Arial MT"/>
              </a:rPr>
              <a:t>libres</a:t>
            </a:r>
            <a:r>
              <a:rPr sz="1200" spc="114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15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  <a:p>
            <a:pPr marL="90170" algn="just"/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toda</a:t>
            </a:r>
            <a:r>
              <a:rPr sz="12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afectación,</a:t>
            </a:r>
            <a:r>
              <a:rPr sz="12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Arial MT"/>
                <a:cs typeface="Arial MT"/>
              </a:rPr>
              <a:t>carga</a:t>
            </a:r>
            <a:r>
              <a:rPr sz="12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12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1200" dirty="0">
                <a:solidFill>
                  <a:prstClr val="black"/>
                </a:solidFill>
                <a:latin typeface="Arial MT"/>
                <a:cs typeface="Arial MT"/>
              </a:rPr>
              <a:t>gravamen.</a:t>
            </a:r>
            <a:endParaRPr sz="12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5724560" y="170667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b="1" dirty="0">
                <a:solidFill>
                  <a:srgbClr val="4F81BD">
                    <a:lumMod val="75000"/>
                  </a:srgbClr>
                </a:solidFill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UGEL </a:t>
            </a:r>
            <a:r>
              <a:rPr lang="es-PE" b="1" dirty="0" smtClean="0">
                <a:solidFill>
                  <a:srgbClr val="4F81BD">
                    <a:lumMod val="75000"/>
                  </a:srgbClr>
                </a:solidFill>
                <a:latin typeface="Bodoni MT" pitchFamily="18" charset="0"/>
                <a:ea typeface="Arial Unicode MS" pitchFamily="34" charset="-128"/>
                <a:cs typeface="Arial Unicode MS" pitchFamily="34" charset="-128"/>
              </a:rPr>
              <a:t>CONDESUYOS</a:t>
            </a:r>
            <a:endParaRPr lang="es-PE" b="1" dirty="0">
              <a:solidFill>
                <a:srgbClr val="4F81BD">
                  <a:lumMod val="75000"/>
                </a:srgbClr>
              </a:solidFill>
              <a:latin typeface="Bodoni MT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21563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53048" y="2823152"/>
            <a:ext cx="114300" cy="28651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4103078" y="2175508"/>
            <a:ext cx="3298190" cy="399415"/>
          </a:xfrm>
          <a:prstGeom prst="rect">
            <a:avLst/>
          </a:prstGeom>
          <a:solidFill>
            <a:srgbClr val="FFFF99"/>
          </a:solidFill>
          <a:ln w="19050">
            <a:solidFill>
              <a:srgbClr val="C00000"/>
            </a:solidFill>
          </a:ln>
        </p:spPr>
        <p:txBody>
          <a:bodyPr vert="horz" wrap="square" lIns="0" tIns="37465" rIns="0" bIns="0" rtlCol="0">
            <a:spAutoFit/>
          </a:bodyPr>
          <a:lstStyle/>
          <a:p>
            <a:pPr marL="114935">
              <a:spcBef>
                <a:spcPts val="295"/>
              </a:spcBef>
            </a:pP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Documentos</a:t>
            </a:r>
            <a:r>
              <a:rPr sz="2000" b="1" spc="-5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z="2000" b="1"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Sustento</a:t>
            </a:r>
            <a:endParaRPr sz="20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80473" y="3220338"/>
            <a:ext cx="4343400" cy="1477010"/>
          </a:xfrm>
          <a:prstGeom prst="rect">
            <a:avLst/>
          </a:prstGeom>
          <a:solidFill>
            <a:srgbClr val="D3EBDB"/>
          </a:solidFill>
          <a:ln w="19050">
            <a:solidFill>
              <a:srgbClr val="42B996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57505" indent="-267335">
              <a:spcBef>
                <a:spcPts val="305"/>
              </a:spcBef>
              <a:buFontTx/>
              <a:buAutoNum type="arabicParenR"/>
              <a:tabLst>
                <a:tab pos="358140" algn="l"/>
              </a:tabLst>
            </a:pPr>
            <a:r>
              <a:rPr dirty="0">
                <a:solidFill>
                  <a:srgbClr val="001F5F"/>
                </a:solidFill>
                <a:latin typeface="Arial MT"/>
                <a:cs typeface="Arial MT"/>
              </a:rPr>
              <a:t>Informe</a:t>
            </a:r>
            <a:r>
              <a:rPr spc="-2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técnico</a:t>
            </a:r>
            <a:r>
              <a:rPr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Baja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45440" indent="-255270">
              <a:buFontTx/>
              <a:buAutoNum type="arabicParenR"/>
              <a:tabLst>
                <a:tab pos="346075" algn="l"/>
              </a:tabLst>
            </a:pP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ANEXO</a:t>
            </a:r>
            <a:r>
              <a:rPr spc="-2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Nº 5-A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7505" indent="-267335">
              <a:buFontTx/>
              <a:buAutoNum type="arabicParenR"/>
              <a:tabLst>
                <a:tab pos="358140" algn="l"/>
              </a:tabLst>
            </a:pPr>
            <a:r>
              <a:rPr dirty="0">
                <a:solidFill>
                  <a:srgbClr val="001F5F"/>
                </a:solidFill>
                <a:latin typeface="Arial MT"/>
                <a:cs typeface="Arial MT"/>
              </a:rPr>
              <a:t>Fotos</a:t>
            </a:r>
            <a:r>
              <a:rPr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pc="-114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srgbClr val="001F5F"/>
                </a:solidFill>
                <a:latin typeface="Arial MT"/>
                <a:cs typeface="Arial MT"/>
              </a:rPr>
              <a:t>Acta</a:t>
            </a:r>
            <a:r>
              <a:rPr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Donación</a:t>
            </a:r>
            <a:r>
              <a:rPr spc="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o</a:t>
            </a:r>
            <a:r>
              <a:rPr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Denuncia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60680"/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Policial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7505" indent="-267335">
              <a:buFontTx/>
              <a:buAutoNum type="arabicParenR" startAt="4"/>
              <a:tabLst>
                <a:tab pos="358140" algn="l"/>
              </a:tabLst>
            </a:pP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Resolución</a:t>
            </a:r>
            <a:r>
              <a:rPr spc="-10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de</a:t>
            </a:r>
            <a:r>
              <a:rPr spc="-15" dirty="0">
                <a:solidFill>
                  <a:srgbClr val="001F5F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srgbClr val="001F5F"/>
                </a:solidFill>
                <a:latin typeface="Arial MT"/>
                <a:cs typeface="Arial MT"/>
              </a:rPr>
              <a:t>Baja</a:t>
            </a:r>
            <a:endParaRPr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37036" y="2790570"/>
            <a:ext cx="114300" cy="286512"/>
          </a:xfrm>
          <a:prstGeom prst="rect">
            <a:avLst/>
          </a:prstGeom>
        </p:spPr>
      </p:pic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73124" y="910280"/>
            <a:ext cx="6339840" cy="48410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52705" rIns="0" bIns="0" rtlCol="0">
            <a:spAutoFit/>
          </a:bodyPr>
          <a:lstStyle/>
          <a:p>
            <a:pPr marL="10160" algn="ctr">
              <a:lnSpc>
                <a:spcPct val="100000"/>
              </a:lnSpc>
              <a:spcBef>
                <a:spcPts val="415"/>
              </a:spcBef>
            </a:pPr>
            <a:r>
              <a:rPr sz="2800" b="1" spc="-5" dirty="0">
                <a:solidFill>
                  <a:schemeClr val="tx1"/>
                </a:solidFill>
              </a:rPr>
              <a:t>Procedimiento</a:t>
            </a:r>
            <a:r>
              <a:rPr sz="2800" b="1" spc="10" dirty="0">
                <a:solidFill>
                  <a:schemeClr val="tx1"/>
                </a:solidFill>
              </a:rPr>
              <a:t> </a:t>
            </a:r>
            <a:r>
              <a:rPr sz="2800" b="1" spc="-5" dirty="0">
                <a:solidFill>
                  <a:schemeClr val="tx1"/>
                </a:solidFill>
              </a:rPr>
              <a:t>-</a:t>
            </a:r>
            <a:r>
              <a:rPr sz="2800" b="1" spc="10" dirty="0">
                <a:solidFill>
                  <a:schemeClr val="tx1"/>
                </a:solidFill>
              </a:rPr>
              <a:t> </a:t>
            </a:r>
            <a:r>
              <a:rPr sz="2800" b="1" spc="-5" dirty="0">
                <a:solidFill>
                  <a:schemeClr val="tx1"/>
                </a:solidFill>
              </a:rPr>
              <a:t>Baja</a:t>
            </a:r>
            <a:r>
              <a:rPr sz="2800" b="1" dirty="0">
                <a:solidFill>
                  <a:schemeClr val="tx1"/>
                </a:solidFill>
              </a:rPr>
              <a:t> </a:t>
            </a:r>
            <a:r>
              <a:rPr sz="2800" b="1" spc="-5" dirty="0">
                <a:solidFill>
                  <a:schemeClr val="tx1"/>
                </a:solidFill>
              </a:rPr>
              <a:t>de bienes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150763" y="3371721"/>
            <a:ext cx="1004569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ts val="1645"/>
              </a:lnSpc>
              <a:spcBef>
                <a:spcPts val="105"/>
              </a:spcBef>
            </a:pPr>
            <a:r>
              <a:rPr sz="1400" b="1" spc="-5" dirty="0">
                <a:solidFill>
                  <a:srgbClr val="000050"/>
                </a:solidFill>
                <a:latin typeface="Arial"/>
                <a:cs typeface="Arial"/>
              </a:rPr>
              <a:t>CAUSALES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6985" algn="ctr">
              <a:lnSpc>
                <a:spcPts val="1645"/>
              </a:lnSpc>
            </a:pPr>
            <a:r>
              <a:rPr sz="1400" b="1" dirty="0">
                <a:solidFill>
                  <a:srgbClr val="000050"/>
                </a:solidFill>
                <a:latin typeface="Arial"/>
                <a:cs typeface="Arial"/>
              </a:rPr>
              <a:t>DE</a:t>
            </a:r>
            <a:r>
              <a:rPr sz="1400" b="1" spc="-35" dirty="0">
                <a:solidFill>
                  <a:srgbClr val="00005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50"/>
                </a:solidFill>
                <a:latin typeface="Arial"/>
                <a:cs typeface="Arial"/>
              </a:rPr>
              <a:t>BAJA</a:t>
            </a:r>
            <a:endParaRPr sz="14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7415" y="2185612"/>
            <a:ext cx="1499870" cy="637540"/>
          </a:xfrm>
          <a:prstGeom prst="rect">
            <a:avLst/>
          </a:prstGeom>
          <a:solidFill>
            <a:srgbClr val="D2EEF9"/>
          </a:solidFill>
          <a:ln w="9525">
            <a:solidFill>
              <a:srgbClr val="00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340360" marR="262890" indent="-97790">
              <a:lnSpc>
                <a:spcPct val="100600"/>
              </a:lnSpc>
              <a:spcBef>
                <a:spcPts val="215"/>
              </a:spcBef>
            </a:pPr>
            <a:r>
              <a:rPr b="1" spc="-10" dirty="0">
                <a:solidFill>
                  <a:srgbClr val="000092"/>
                </a:solidFill>
                <a:latin typeface="Arial"/>
                <a:cs typeface="Arial"/>
              </a:rPr>
              <a:t>B</a:t>
            </a:r>
            <a:r>
              <a:rPr b="1" spc="-120" dirty="0">
                <a:solidFill>
                  <a:srgbClr val="000092"/>
                </a:solidFill>
                <a:latin typeface="Arial"/>
                <a:cs typeface="Arial"/>
              </a:rPr>
              <a:t>A</a:t>
            </a:r>
            <a:r>
              <a:rPr b="1" dirty="0">
                <a:solidFill>
                  <a:srgbClr val="000092"/>
                </a:solidFill>
                <a:latin typeface="Arial"/>
                <a:cs typeface="Arial"/>
              </a:rPr>
              <a:t>J</a:t>
            </a:r>
            <a:r>
              <a:rPr b="1" spc="-5" dirty="0">
                <a:solidFill>
                  <a:srgbClr val="000092"/>
                </a:solidFill>
                <a:latin typeface="Arial"/>
                <a:cs typeface="Arial"/>
              </a:rPr>
              <a:t>A</a:t>
            </a:r>
            <a:r>
              <a:rPr b="1" spc="-25" dirty="0">
                <a:solidFill>
                  <a:srgbClr val="000092"/>
                </a:solidFill>
                <a:latin typeface="Arial"/>
                <a:cs typeface="Arial"/>
              </a:rPr>
              <a:t> </a:t>
            </a:r>
            <a:r>
              <a:rPr b="1" spc="-10" dirty="0">
                <a:solidFill>
                  <a:srgbClr val="000092"/>
                </a:solidFill>
                <a:latin typeface="Arial"/>
                <a:cs typeface="Arial"/>
              </a:rPr>
              <a:t>D</a:t>
            </a:r>
            <a:r>
              <a:rPr b="1" dirty="0">
                <a:solidFill>
                  <a:srgbClr val="000092"/>
                </a:solidFill>
                <a:latin typeface="Arial"/>
                <a:cs typeface="Arial"/>
              </a:rPr>
              <a:t>E  </a:t>
            </a:r>
            <a:r>
              <a:rPr b="1" spc="-5" dirty="0">
                <a:solidFill>
                  <a:srgbClr val="000092"/>
                </a:solidFill>
                <a:latin typeface="Arial"/>
                <a:cs typeface="Arial"/>
              </a:rPr>
              <a:t>BIENES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34959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6800" y="776169"/>
            <a:ext cx="6705600" cy="48410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5270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415"/>
              </a:spcBef>
            </a:pPr>
            <a:r>
              <a:rPr sz="2800" b="1" spc="-25" dirty="0">
                <a:solidFill>
                  <a:schemeClr val="tx1"/>
                </a:solidFill>
              </a:rPr>
              <a:t>IMPORTANTE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44041" y="1626234"/>
            <a:ext cx="6802755" cy="294439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" algn="ctr">
              <a:spcBef>
                <a:spcPts val="100"/>
              </a:spcBef>
            </a:pPr>
            <a:r>
              <a:rPr sz="2400" b="1" spc="-5" dirty="0">
                <a:latin typeface="Arial" pitchFamily="34" charset="0"/>
                <a:cs typeface="Arial" pitchFamily="34" charset="0"/>
              </a:rPr>
              <a:t>REPOSICIÓN</a:t>
            </a:r>
            <a:r>
              <a:rPr sz="2400" b="1" spc="-15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10" dirty="0">
                <a:latin typeface="Arial" pitchFamily="34" charset="0"/>
                <a:cs typeface="Arial" pitchFamily="34" charset="0"/>
              </a:rPr>
              <a:t>DE</a:t>
            </a:r>
            <a:r>
              <a:rPr sz="2400" b="1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latin typeface="Arial" pitchFamily="34" charset="0"/>
                <a:cs typeface="Arial" pitchFamily="34" charset="0"/>
              </a:rPr>
              <a:t>BIENES</a:t>
            </a:r>
            <a:endParaRPr sz="2400" dirty="0">
              <a:latin typeface="Arial" pitchFamily="34" charset="0"/>
              <a:cs typeface="Arial" pitchFamily="34" charset="0"/>
            </a:endParaRPr>
          </a:p>
          <a:p>
            <a:endParaRPr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/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reposición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bienes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implica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recepción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parte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institución de un bien de características iguales, similares, mejores </a:t>
            </a:r>
            <a:r>
              <a:rPr spc="-49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equivalentes en valor comercial, en reemplazo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otro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 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sufrido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siguientes</a:t>
            </a:r>
            <a:r>
              <a:rPr spc="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acontecimientos: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35"/>
              </a:spcBef>
            </a:pPr>
            <a:endParaRPr sz="185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/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a. Perdida, robo, hurto o daño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total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parcial. En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caso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reposición del </a:t>
            </a:r>
            <a:r>
              <a:rPr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bien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corre a cargo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del servidor cuya responsabilidad </a:t>
            </a:r>
            <a:r>
              <a:rPr spc="-49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</a:t>
            </a:r>
            <a:r>
              <a:rPr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quedado</a:t>
            </a:r>
            <a:r>
              <a:rPr spc="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determinada.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07079" y="4776215"/>
            <a:ext cx="2636520" cy="1700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97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3444" y="1789938"/>
            <a:ext cx="3007995" cy="3226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3000" spc="-5" dirty="0">
                <a:solidFill>
                  <a:prstClr val="black"/>
                </a:solidFill>
                <a:latin typeface="Arial MT"/>
                <a:cs typeface="Arial MT"/>
              </a:rPr>
              <a:t>Los</a:t>
            </a:r>
            <a:r>
              <a:rPr sz="300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Arial MT"/>
                <a:cs typeface="Arial MT"/>
              </a:rPr>
              <a:t>bienes</a:t>
            </a:r>
            <a:r>
              <a:rPr sz="30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Arial MT"/>
                <a:cs typeface="Arial MT"/>
              </a:rPr>
              <a:t>dados </a:t>
            </a:r>
            <a:r>
              <a:rPr sz="3000" spc="-8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dirty="0">
                <a:solidFill>
                  <a:prstClr val="black"/>
                </a:solidFill>
                <a:latin typeface="Arial MT"/>
                <a:cs typeface="Arial MT"/>
              </a:rPr>
              <a:t>de baja, 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no </a:t>
            </a:r>
            <a:r>
              <a:rPr sz="30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podrán </a:t>
            </a:r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ser 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b="1" spc="-5" dirty="0">
                <a:solidFill>
                  <a:prstClr val="black"/>
                </a:solidFill>
                <a:latin typeface="Arial"/>
                <a:cs typeface="Arial"/>
              </a:rPr>
              <a:t>desmantelados </a:t>
            </a:r>
            <a:r>
              <a:rPr sz="3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Arial MT"/>
                <a:cs typeface="Arial MT"/>
              </a:rPr>
              <a:t>para reparar </a:t>
            </a:r>
            <a:r>
              <a:rPr sz="3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Arial MT"/>
                <a:cs typeface="Arial MT"/>
              </a:rPr>
              <a:t>bienes </a:t>
            </a:r>
            <a:r>
              <a:rPr sz="3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3000" spc="-5" dirty="0">
                <a:solidFill>
                  <a:prstClr val="black"/>
                </a:solidFill>
                <a:latin typeface="Arial MT"/>
                <a:cs typeface="Arial MT"/>
              </a:rPr>
              <a:t>semejantes</a:t>
            </a:r>
            <a:endParaRPr sz="3000" dirty="0">
              <a:solidFill>
                <a:prstClr val="black"/>
              </a:solidFill>
              <a:latin typeface="Arial MT"/>
              <a:cs typeface="Arial MT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1000" y="1676400"/>
            <a:ext cx="3983736" cy="3505200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4400" y="570652"/>
            <a:ext cx="7260590" cy="437940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52705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415"/>
              </a:spcBef>
            </a:pPr>
            <a:r>
              <a:rPr sz="2500" b="1" spc="-25" dirty="0">
                <a:solidFill>
                  <a:schemeClr val="tx1"/>
                </a:solidFill>
              </a:rPr>
              <a:t>IMPORTANTE</a:t>
            </a:r>
            <a:endParaRPr sz="25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268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10561" y="444509"/>
            <a:ext cx="4953000" cy="484107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52705" rIns="0" bIns="0" rtlCol="0">
            <a:spAutoFit/>
          </a:bodyPr>
          <a:lstStyle/>
          <a:p>
            <a:pPr marL="165100">
              <a:lnSpc>
                <a:spcPct val="100000"/>
              </a:lnSpc>
              <a:spcBef>
                <a:spcPts val="415"/>
              </a:spcBef>
            </a:pPr>
            <a:r>
              <a:rPr sz="2800" b="1" spc="-15" dirty="0">
                <a:solidFill>
                  <a:schemeClr val="tx1"/>
                </a:solidFill>
              </a:rPr>
              <a:t>ACTOS</a:t>
            </a:r>
            <a:r>
              <a:rPr sz="2800" b="1" spc="-10" dirty="0">
                <a:solidFill>
                  <a:schemeClr val="tx1"/>
                </a:solidFill>
              </a:rPr>
              <a:t> </a:t>
            </a:r>
            <a:r>
              <a:rPr sz="2800" b="1" spc="-5" dirty="0">
                <a:solidFill>
                  <a:schemeClr val="tx1"/>
                </a:solidFill>
              </a:rPr>
              <a:t>DE</a:t>
            </a:r>
            <a:r>
              <a:rPr sz="2800" b="1" spc="-25" dirty="0">
                <a:solidFill>
                  <a:schemeClr val="tx1"/>
                </a:solidFill>
              </a:rPr>
              <a:t> </a:t>
            </a:r>
            <a:r>
              <a:rPr sz="2800" b="1" dirty="0">
                <a:solidFill>
                  <a:schemeClr val="tx1"/>
                </a:solidFill>
              </a:rPr>
              <a:t>DISPOSICIÓN</a:t>
            </a:r>
            <a:r>
              <a:rPr sz="2800" b="1" spc="-15" dirty="0">
                <a:solidFill>
                  <a:schemeClr val="tx1"/>
                </a:solidFill>
              </a:rPr>
              <a:t> </a:t>
            </a:r>
            <a:r>
              <a:rPr sz="2800" b="1" spc="-5" dirty="0">
                <a:solidFill>
                  <a:schemeClr val="tx1"/>
                </a:solidFill>
              </a:rPr>
              <a:t>FINAL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1285747"/>
            <a:ext cx="7547685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z="1400"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Unidad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Gestión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Educativa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Local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E" sz="1400" spc="-5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CONDESUYOS</a:t>
            </a:r>
            <a:r>
              <a:rPr sz="1400" spc="-25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sz="1400" spc="-2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como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Unidad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Ejecutora,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tiene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la </a:t>
            </a:r>
            <a:r>
              <a:rPr sz="1400"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responsabilidad 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llevar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cabo el procedimiento 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disposición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final 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 bienes dados de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baja</a:t>
            </a:r>
            <a:r>
              <a:rPr sz="1400" spc="-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conforme</a:t>
            </a:r>
            <a:r>
              <a:rPr sz="1400" spc="-4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3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Ley.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(subasta</a:t>
            </a:r>
            <a:r>
              <a:rPr sz="1400" spc="-4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pública</a:t>
            </a:r>
            <a:r>
              <a:rPr sz="1400" spc="-3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restringida).</a:t>
            </a:r>
            <a:endParaRPr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0"/>
              </a:spcBef>
            </a:pPr>
            <a:endParaRPr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700" marR="5080" algn="just"/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Por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tanto, los bienes dados de baja por causal 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estado 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chatarra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aquellos sobrantes </a:t>
            </a:r>
            <a:r>
              <a:rPr sz="1400" spc="-37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sz="1400"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estén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en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condición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chatarra,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DEBERAN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PERMANECER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EN</a:t>
            </a:r>
            <a:r>
              <a:rPr sz="1400"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INSTITUCION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EDUCATIVA</a:t>
            </a:r>
            <a:r>
              <a:rPr sz="1400" spc="-8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hasta</a:t>
            </a:r>
            <a:r>
              <a:rPr sz="1400" spc="-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que</a:t>
            </a:r>
            <a:r>
              <a:rPr sz="1400" spc="-1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PE"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UGEL. </a:t>
            </a:r>
            <a:r>
              <a:rPr sz="1400" spc="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indique</a:t>
            </a:r>
            <a:r>
              <a:rPr sz="1400" spc="-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el</a:t>
            </a:r>
            <a:r>
              <a:rPr sz="1400" spc="-1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lugar</a:t>
            </a:r>
            <a:r>
              <a:rPr sz="1400" spc="-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acopio</a:t>
            </a:r>
            <a:r>
              <a:rPr sz="1400" spc="-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z="1400" spc="-1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bienes</a:t>
            </a:r>
            <a:r>
              <a:rPr sz="1400" spc="-1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dados</a:t>
            </a:r>
            <a:r>
              <a:rPr sz="1400" spc="-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baja.</a:t>
            </a:r>
            <a:endParaRPr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15"/>
              </a:spcBef>
            </a:pPr>
            <a:endParaRPr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700"/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</a:t>
            </a:r>
            <a:r>
              <a:rPr sz="1400" spc="2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están</a:t>
            </a:r>
            <a:r>
              <a:rPr sz="1400" spc="2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comprendidos</a:t>
            </a:r>
            <a:r>
              <a:rPr sz="1400" spc="23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los</a:t>
            </a:r>
            <a:r>
              <a:rPr sz="1400" spc="23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RAEE</a:t>
            </a:r>
            <a:r>
              <a:rPr sz="1400" spc="2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ni</a:t>
            </a:r>
            <a:r>
              <a:rPr sz="1400" spc="2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otros</a:t>
            </a:r>
            <a:r>
              <a:rPr sz="1400" spc="229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cuya</a:t>
            </a:r>
            <a:r>
              <a:rPr sz="1400" spc="23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disposición</a:t>
            </a:r>
            <a:r>
              <a:rPr sz="1400" spc="2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final</a:t>
            </a:r>
            <a:r>
              <a:rPr sz="1400" spc="21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cuente</a:t>
            </a:r>
            <a:r>
              <a:rPr sz="1400" spc="22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</a:t>
            </a:r>
            <a:r>
              <a:rPr sz="1400" spc="2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normatividad</a:t>
            </a:r>
            <a:endParaRPr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700"/>
            <a:r>
              <a:rPr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especial.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66800" y="3785615"/>
            <a:ext cx="3581400" cy="246278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324600" y="3814571"/>
            <a:ext cx="1752600" cy="2433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79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3600" b="1" dirty="0"/>
              <a:t>DOCUMENTOS A PRESENTAR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PE" dirty="0">
                <a:latin typeface="Arial" pitchFamily="34" charset="0"/>
                <a:cs typeface="Arial" pitchFamily="34" charset="0"/>
              </a:rPr>
              <a:t>Copia ORIGINAL de la Resolución Directoral de conformación del comité de inventario. </a:t>
            </a:r>
          </a:p>
          <a:p>
            <a:pPr marL="354013" indent="-354013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  Acta de Inicio de toma de inventario y Acta de cierre de toma de inventario</a:t>
            </a:r>
          </a:p>
          <a:p>
            <a:r>
              <a:rPr lang="es-PE" dirty="0">
                <a:latin typeface="Arial" pitchFamily="34" charset="0"/>
                <a:cs typeface="Arial" pitchFamily="34" charset="0"/>
              </a:rPr>
              <a:t>Informe Final del Inventario.</a:t>
            </a:r>
          </a:p>
          <a:p>
            <a:pPr marL="0" indent="0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  Inventario Físico  (Anexo) </a:t>
            </a:r>
          </a:p>
          <a:p>
            <a:pPr marL="0" indent="0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  CD - Conteniendo la información en digital</a:t>
            </a:r>
          </a:p>
        </p:txBody>
      </p:sp>
    </p:spTree>
    <p:extLst>
      <p:ext uri="{BB962C8B-B14F-4D97-AF65-F5344CB8AC3E}">
        <p14:creationId xmlns:p14="http://schemas.microsoft.com/office/powerpoint/2010/main" val="91358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2" t="16875" r="11684" b="18549"/>
          <a:stretch/>
        </p:blipFill>
        <p:spPr bwMode="auto">
          <a:xfrm>
            <a:off x="755576" y="1196752"/>
            <a:ext cx="7680960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PE" dirty="0">
                <a:solidFill>
                  <a:schemeClr val="tx1"/>
                </a:solidFill>
              </a:rPr>
              <a:t>ACTA DE INICIO </a:t>
            </a:r>
          </a:p>
        </p:txBody>
      </p:sp>
    </p:spTree>
    <p:extLst>
      <p:ext uri="{BB962C8B-B14F-4D97-AF65-F5344CB8AC3E}">
        <p14:creationId xmlns:p14="http://schemas.microsoft.com/office/powerpoint/2010/main" val="15852197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s-PE" dirty="0">
                <a:solidFill>
                  <a:schemeClr val="tx1"/>
                </a:solidFill>
              </a:rPr>
              <a:t>FORMATO DE INVENTARIO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8856984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6219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0106"/>
          </a:xfrm>
        </p:spPr>
        <p:txBody>
          <a:bodyPr>
            <a:normAutofit/>
          </a:bodyPr>
          <a:lstStyle/>
          <a:p>
            <a:r>
              <a:rPr lang="es-PE" sz="4000" b="1" dirty="0"/>
              <a:t>LLENADO DE FORMATOS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6" t="22916" r="5125" b="17944"/>
          <a:stretch/>
        </p:blipFill>
        <p:spPr bwMode="auto">
          <a:xfrm>
            <a:off x="539552" y="1690896"/>
            <a:ext cx="8064896" cy="4326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63093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000" b="1" dirty="0"/>
              <a:t>LLENADO DE FORMATOS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3" t="17917" r="4421" b="18347"/>
          <a:stretch/>
        </p:blipFill>
        <p:spPr bwMode="auto">
          <a:xfrm>
            <a:off x="395536" y="1628801"/>
            <a:ext cx="8352928" cy="48754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555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836712"/>
            <a:ext cx="8305800" cy="170878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937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310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Ley</a:t>
            </a:r>
            <a:r>
              <a:rPr sz="1800" b="1" spc="-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General 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de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 Educación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Ley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 Nº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28044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5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91440" algn="just">
              <a:lnSpc>
                <a:spcPct val="100000"/>
              </a:lnSpc>
            </a:pPr>
            <a:r>
              <a:rPr sz="1800" b="1" spc="-10" dirty="0">
                <a:latin typeface="Arial"/>
                <a:cs typeface="Arial"/>
              </a:rPr>
              <a:t>Artículo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55°.-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El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Director</a:t>
            </a:r>
            <a:endParaRPr sz="1800" dirty="0">
              <a:latin typeface="Arial"/>
              <a:cs typeface="Arial"/>
            </a:endParaRPr>
          </a:p>
          <a:p>
            <a:pPr marL="91440" marR="85090" algn="just">
              <a:lnSpc>
                <a:spcPct val="100000"/>
              </a:lnSpc>
            </a:pPr>
            <a:r>
              <a:rPr sz="1800" spc="-5" dirty="0">
                <a:latin typeface="Arial MT"/>
                <a:cs typeface="Arial MT"/>
              </a:rPr>
              <a:t>El director es la máxima autoridad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5" dirty="0">
                <a:latin typeface="Arial MT"/>
                <a:cs typeface="Arial MT"/>
              </a:rPr>
              <a:t>el representante legal de la Institución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Educativa.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Es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responsable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la</a:t>
            </a:r>
            <a:r>
              <a:rPr sz="1800" dirty="0">
                <a:latin typeface="Arial MT"/>
                <a:cs typeface="Arial MT"/>
              </a:rPr>
              <a:t> gestión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en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los</a:t>
            </a:r>
            <a:r>
              <a:rPr sz="1800" dirty="0">
                <a:latin typeface="Arial MT"/>
                <a:cs typeface="Arial MT"/>
              </a:rPr>
              <a:t> ámbitos</a:t>
            </a:r>
            <a:r>
              <a:rPr sz="1800" spc="50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pedagógico,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institucional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y </a:t>
            </a:r>
            <a:r>
              <a:rPr sz="1800" spc="-5" dirty="0">
                <a:latin typeface="Arial MT"/>
                <a:cs typeface="Arial MT"/>
              </a:rPr>
              <a:t>administrativo</a:t>
            </a:r>
            <a:endParaRPr sz="1800" dirty="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2878963"/>
            <a:ext cx="8148320" cy="351599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L="2155190" marR="1091565" indent="-1057910">
              <a:lnSpc>
                <a:spcPct val="100000"/>
              </a:lnSpc>
              <a:spcBef>
                <a:spcPts val="105"/>
              </a:spcBef>
            </a:pP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Reglamento</a:t>
            </a:r>
            <a:r>
              <a:rPr sz="1700" b="1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de 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la</a:t>
            </a:r>
            <a:r>
              <a:rPr sz="1700" b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Ley</a:t>
            </a:r>
            <a:r>
              <a:rPr sz="17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Nº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28044</a:t>
            </a:r>
            <a:r>
              <a:rPr sz="17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Ley</a:t>
            </a:r>
            <a:r>
              <a:rPr sz="17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General de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Educación </a:t>
            </a:r>
            <a:r>
              <a:rPr sz="1700" b="1" spc="-45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DECRETO</a:t>
            </a:r>
            <a:r>
              <a:rPr sz="1700" b="1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SUPREMO</a:t>
            </a:r>
            <a:r>
              <a:rPr sz="1700" b="1" spc="-4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dirty="0">
                <a:solidFill>
                  <a:schemeClr val="tx1"/>
                </a:solidFill>
                <a:latin typeface="Arial"/>
                <a:cs typeface="Arial"/>
              </a:rPr>
              <a:t>Nº</a:t>
            </a:r>
            <a:r>
              <a:rPr sz="1700" b="1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700" b="1" spc="-10" dirty="0">
                <a:solidFill>
                  <a:schemeClr val="tx1"/>
                </a:solidFill>
                <a:latin typeface="Arial"/>
                <a:cs typeface="Arial"/>
              </a:rPr>
              <a:t>011-2012-ED</a:t>
            </a:r>
            <a:endParaRPr sz="170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15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</a:pP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Artículo</a:t>
            </a:r>
            <a:r>
              <a:rPr sz="1800" b="1" spc="3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135º.-</a:t>
            </a:r>
            <a:r>
              <a:rPr sz="18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La</a:t>
            </a:r>
            <a:r>
              <a:rPr sz="1800" b="1" spc="-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Dirección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 marR="5715" algn="just">
              <a:lnSpc>
                <a:spcPct val="100000"/>
              </a:lnSpc>
            </a:pP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Es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el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 MT"/>
                <a:cs typeface="Arial MT"/>
              </a:rPr>
              <a:t>órgano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 rector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la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institución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educativa,</a:t>
            </a:r>
            <a:r>
              <a:rPr sz="18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responsable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su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gestión </a:t>
            </a:r>
            <a:r>
              <a:rPr sz="1800" spc="-4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integral,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conducida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por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el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15" dirty="0">
                <a:solidFill>
                  <a:srgbClr val="333333"/>
                </a:solidFill>
                <a:latin typeface="Arial MT"/>
                <a:cs typeface="Arial MT"/>
              </a:rPr>
              <a:t>director,</a:t>
            </a:r>
            <a:r>
              <a:rPr sz="18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quien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cumple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las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funciones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de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las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instituciones</a:t>
            </a:r>
            <a:r>
              <a:rPr sz="1800" spc="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educativas</a:t>
            </a:r>
            <a:r>
              <a:rPr sz="1800" spc="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establecidas</a:t>
            </a:r>
            <a:r>
              <a:rPr sz="1800" spc="2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en</a:t>
            </a:r>
            <a:r>
              <a:rPr sz="18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el</a:t>
            </a:r>
            <a:r>
              <a:rPr sz="1800" spc="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artículo 68º</a:t>
            </a:r>
            <a:r>
              <a:rPr sz="1800" spc="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de la</a:t>
            </a:r>
            <a:r>
              <a:rPr sz="18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45" dirty="0">
                <a:solidFill>
                  <a:srgbClr val="333333"/>
                </a:solidFill>
                <a:latin typeface="Arial MT"/>
                <a:cs typeface="Arial MT"/>
              </a:rPr>
              <a:t>Ley.</a:t>
            </a:r>
            <a:endParaRPr sz="18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(…)</a:t>
            </a:r>
            <a:r>
              <a:rPr sz="1800" b="1" spc="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El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director</a:t>
            </a:r>
            <a:r>
              <a:rPr sz="1800" b="1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general</a:t>
            </a:r>
            <a:r>
              <a:rPr sz="1800" b="1" spc="1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es responsable</a:t>
            </a:r>
            <a:r>
              <a:rPr sz="1800" b="1" spc="1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chemeClr val="tx1"/>
                </a:solidFill>
                <a:latin typeface="Arial"/>
                <a:cs typeface="Arial"/>
              </a:rPr>
              <a:t>de:</a:t>
            </a:r>
            <a:endParaRPr sz="1800" dirty="0">
              <a:solidFill>
                <a:schemeClr val="tx1"/>
              </a:solidFill>
              <a:latin typeface="Arial"/>
              <a:cs typeface="Arial"/>
            </a:endParaRPr>
          </a:p>
          <a:p>
            <a:pPr marL="338455" indent="-326390" algn="just">
              <a:lnSpc>
                <a:spcPct val="100000"/>
              </a:lnSpc>
              <a:buAutoNum type="alphaLcParenR" startAt="5"/>
              <a:tabLst>
                <a:tab pos="339090" algn="l"/>
              </a:tabLst>
            </a:pP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Administrar</a:t>
            </a:r>
            <a:r>
              <a:rPr sz="1800" spc="47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la</a:t>
            </a:r>
            <a:r>
              <a:rPr sz="1800" spc="47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documentación 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y</a:t>
            </a:r>
            <a:r>
              <a:rPr sz="1800" spc="45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bienes</a:t>
            </a:r>
            <a:r>
              <a:rPr sz="1800" spc="484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patrimoniales  comunes 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y</a:t>
            </a:r>
            <a:r>
              <a:rPr sz="1800" spc="45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de</a:t>
            </a:r>
            <a:r>
              <a:rPr sz="1800" spc="47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uso</a:t>
            </a:r>
            <a:endParaRPr sz="1800" dirty="0">
              <a:latin typeface="Arial MT"/>
              <a:cs typeface="Arial MT"/>
            </a:endParaRPr>
          </a:p>
          <a:p>
            <a:pPr marL="12700" algn="just">
              <a:lnSpc>
                <a:spcPct val="100000"/>
              </a:lnSpc>
            </a:pP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compartido</a:t>
            </a:r>
            <a:r>
              <a:rPr sz="1800" spc="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10" dirty="0">
                <a:solidFill>
                  <a:srgbClr val="333333"/>
                </a:solidFill>
                <a:latin typeface="Arial MT"/>
                <a:cs typeface="Arial MT"/>
              </a:rPr>
              <a:t>por</a:t>
            </a:r>
            <a:r>
              <a:rPr sz="1800" spc="1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todos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los</a:t>
            </a:r>
            <a:r>
              <a:rPr sz="18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integrantes</a:t>
            </a:r>
            <a:r>
              <a:rPr sz="1800" spc="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de la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institución</a:t>
            </a:r>
            <a:r>
              <a:rPr sz="1800" spc="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educativa.</a:t>
            </a:r>
            <a:endParaRPr sz="1800" dirty="0">
              <a:latin typeface="Arial MT"/>
              <a:cs typeface="Arial MT"/>
            </a:endParaRPr>
          </a:p>
          <a:p>
            <a:pPr marL="12700" marR="5080" algn="just">
              <a:lnSpc>
                <a:spcPct val="100000"/>
              </a:lnSpc>
              <a:buAutoNum type="alphaLcParenR" startAt="6"/>
              <a:tabLst>
                <a:tab pos="243204" algn="l"/>
              </a:tabLst>
            </a:pP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Conducir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y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actualizar el inventario único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y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control de los</a:t>
            </a:r>
            <a:r>
              <a:rPr sz="1800" spc="4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bienes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del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Estado,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los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adquiridos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por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la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propia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institución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educativa,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así</a:t>
            </a:r>
            <a:r>
              <a:rPr sz="18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como</a:t>
            </a:r>
            <a:r>
              <a:rPr sz="1800" spc="5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las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donaciones </a:t>
            </a:r>
            <a:r>
              <a:rPr sz="1800" spc="-49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recibidas</a:t>
            </a:r>
            <a:r>
              <a:rPr sz="1800" spc="2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dirty="0">
                <a:solidFill>
                  <a:srgbClr val="333333"/>
                </a:solidFill>
                <a:latin typeface="Arial MT"/>
                <a:cs typeface="Arial MT"/>
              </a:rPr>
              <a:t>y</a:t>
            </a:r>
            <a:r>
              <a:rPr sz="18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que</a:t>
            </a:r>
            <a:r>
              <a:rPr sz="1800" spc="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sean</a:t>
            </a:r>
            <a:r>
              <a:rPr sz="1800" spc="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de uso</a:t>
            </a:r>
            <a:r>
              <a:rPr sz="1800" spc="-10" dirty="0">
                <a:solidFill>
                  <a:srgbClr val="333333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solidFill>
                  <a:srgbClr val="333333"/>
                </a:solidFill>
                <a:latin typeface="Arial MT"/>
                <a:cs typeface="Arial MT"/>
              </a:rPr>
              <a:t>compartido.</a:t>
            </a:r>
            <a:endParaRPr sz="18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3260359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PE" sz="4000" b="1" dirty="0"/>
              <a:t>LLENADO DE FORMATOS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0" t="17291" r="4656" b="17137"/>
          <a:stretch/>
        </p:blipFill>
        <p:spPr bwMode="auto">
          <a:xfrm>
            <a:off x="395536" y="1484784"/>
            <a:ext cx="8496944" cy="501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145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07288" cy="922114"/>
          </a:xfrm>
        </p:spPr>
        <p:txBody>
          <a:bodyPr>
            <a:noAutofit/>
          </a:bodyPr>
          <a:lstStyle/>
          <a:p>
            <a:r>
              <a:rPr lang="es-PE" sz="3600" b="1" dirty="0"/>
              <a:t>ACTA DE CIERRE DE TOMA DE INVENTARIOS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33607" t="22500" r="34426" b="8750"/>
          <a:stretch/>
        </p:blipFill>
        <p:spPr>
          <a:xfrm>
            <a:off x="2474603" y="980728"/>
            <a:ext cx="4113621" cy="580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113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2204864"/>
            <a:ext cx="8229600" cy="11807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PE" sz="6600" b="1" dirty="0"/>
              <a:t>GRACIAS</a:t>
            </a:r>
          </a:p>
          <a:p>
            <a:pPr marL="0" indent="0" algn="ctr">
              <a:buNone/>
            </a:pPr>
            <a:endParaRPr lang="es-PE" sz="6600" b="1" dirty="0"/>
          </a:p>
        </p:txBody>
      </p:sp>
    </p:spTree>
    <p:extLst>
      <p:ext uri="{BB962C8B-B14F-4D97-AF65-F5344CB8AC3E}">
        <p14:creationId xmlns:p14="http://schemas.microsoft.com/office/powerpoint/2010/main" val="2410059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05498" y="4849367"/>
            <a:ext cx="1908048" cy="1627632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735772" y="620688"/>
            <a:ext cx="5672455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" dirty="0"/>
              <a:t>DEFINICIÓN</a:t>
            </a:r>
            <a:r>
              <a:rPr sz="2800" b="1" spc="-25" dirty="0"/>
              <a:t> </a:t>
            </a:r>
            <a:r>
              <a:rPr sz="2800" b="1" spc="-5" dirty="0"/>
              <a:t>DE </a:t>
            </a:r>
            <a:r>
              <a:rPr sz="2800" b="1" spc="-15" dirty="0"/>
              <a:t>TOM</a:t>
            </a:r>
            <a:r>
              <a:rPr sz="4000" b="1" spc="-22" baseline="1157" dirty="0"/>
              <a:t>A</a:t>
            </a:r>
            <a:r>
              <a:rPr sz="4000" b="1" spc="-120" baseline="1157" dirty="0"/>
              <a:t> </a:t>
            </a:r>
            <a:r>
              <a:rPr sz="2800" b="1" spc="-5" dirty="0"/>
              <a:t>DE</a:t>
            </a:r>
            <a:r>
              <a:rPr sz="2800" b="1" spc="-10" dirty="0"/>
              <a:t> </a:t>
            </a:r>
            <a:r>
              <a:rPr sz="2800" b="1" spc="-50" dirty="0"/>
              <a:t>INVENTARIO</a:t>
            </a:r>
            <a:endParaRPr sz="2800" b="1" dirty="0"/>
          </a:p>
        </p:txBody>
      </p:sp>
      <p:sp>
        <p:nvSpPr>
          <p:cNvPr id="10" name="object 10"/>
          <p:cNvSpPr txBox="1"/>
          <p:nvPr/>
        </p:nvSpPr>
        <p:spPr>
          <a:xfrm>
            <a:off x="828243" y="1375028"/>
            <a:ext cx="7388225" cy="2639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spcBef>
                <a:spcPts val="105"/>
              </a:spcBef>
            </a:pPr>
            <a:r>
              <a:rPr sz="2000" spc="-15" dirty="0">
                <a:solidFill>
                  <a:prstClr val="black"/>
                </a:solidFill>
                <a:latin typeface="+mj-lt"/>
                <a:cs typeface="Verdana"/>
              </a:rPr>
              <a:t>La</a:t>
            </a:r>
            <a:r>
              <a:rPr sz="2000" spc="-8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+mj-lt"/>
                <a:cs typeface="Verdana"/>
              </a:rPr>
              <a:t>Toma</a:t>
            </a:r>
            <a:r>
              <a:rPr sz="2000" spc="-8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114" dirty="0">
                <a:solidFill>
                  <a:prstClr val="black"/>
                </a:solidFill>
                <a:latin typeface="+mj-lt"/>
                <a:cs typeface="Verdana"/>
              </a:rPr>
              <a:t>de</a:t>
            </a:r>
            <a:r>
              <a:rPr sz="2000" spc="-8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75" dirty="0">
                <a:solidFill>
                  <a:prstClr val="black"/>
                </a:solidFill>
                <a:latin typeface="+mj-lt"/>
                <a:cs typeface="Verdana"/>
              </a:rPr>
              <a:t>Inventario </a:t>
            </a:r>
            <a:r>
              <a:rPr sz="2000" spc="-85" dirty="0">
                <a:solidFill>
                  <a:prstClr val="black"/>
                </a:solidFill>
                <a:latin typeface="+mj-lt"/>
                <a:cs typeface="Verdana"/>
              </a:rPr>
              <a:t>es </a:t>
            </a:r>
            <a:r>
              <a:rPr sz="2000" spc="-20" dirty="0">
                <a:solidFill>
                  <a:prstClr val="black"/>
                </a:solidFill>
                <a:latin typeface="+mj-lt"/>
                <a:cs typeface="Verdana"/>
              </a:rPr>
              <a:t>el</a:t>
            </a:r>
            <a:r>
              <a:rPr sz="2000" spc="-8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+mj-lt"/>
                <a:cs typeface="Verdana"/>
              </a:rPr>
              <a:t>procedimiento</a:t>
            </a:r>
            <a:r>
              <a:rPr sz="2000" spc="-10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55" dirty="0">
                <a:solidFill>
                  <a:prstClr val="black"/>
                </a:solidFill>
                <a:latin typeface="+mj-lt"/>
                <a:cs typeface="Verdana"/>
              </a:rPr>
              <a:t>que</a:t>
            </a:r>
            <a:r>
              <a:rPr sz="2000" spc="-10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+mj-lt"/>
                <a:cs typeface="Verdana"/>
              </a:rPr>
              <a:t>consiste</a:t>
            </a:r>
            <a:r>
              <a:rPr sz="2000" spc="-8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35" dirty="0">
                <a:solidFill>
                  <a:prstClr val="black"/>
                </a:solidFill>
                <a:latin typeface="+mj-lt"/>
                <a:cs typeface="Verdana"/>
              </a:rPr>
              <a:t>en </a:t>
            </a:r>
            <a:r>
              <a:rPr sz="2000" spc="-68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+mj-lt"/>
                <a:cs typeface="Verdana"/>
              </a:rPr>
              <a:t>verificar</a:t>
            </a:r>
            <a:r>
              <a:rPr sz="2000" spc="-18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35" dirty="0">
                <a:solidFill>
                  <a:prstClr val="black"/>
                </a:solidFill>
                <a:latin typeface="+mj-lt"/>
                <a:cs typeface="Verdana"/>
              </a:rPr>
              <a:t>físicamente,</a:t>
            </a:r>
            <a:r>
              <a:rPr sz="2000" spc="-18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+mj-lt"/>
                <a:cs typeface="Verdana"/>
              </a:rPr>
              <a:t>codificar</a:t>
            </a:r>
            <a:r>
              <a:rPr sz="2000" spc="-13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110" dirty="0">
                <a:solidFill>
                  <a:prstClr val="black"/>
                </a:solidFill>
                <a:latin typeface="+mj-lt"/>
                <a:cs typeface="Verdana"/>
              </a:rPr>
              <a:t>y</a:t>
            </a:r>
            <a:r>
              <a:rPr sz="2000" spc="-14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100" dirty="0">
                <a:solidFill>
                  <a:prstClr val="black"/>
                </a:solidFill>
                <a:latin typeface="+mj-lt"/>
                <a:cs typeface="Verdana"/>
              </a:rPr>
              <a:t>registrar</a:t>
            </a:r>
            <a:r>
              <a:rPr sz="2000" spc="-19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105" dirty="0">
                <a:solidFill>
                  <a:prstClr val="black"/>
                </a:solidFill>
                <a:latin typeface="+mj-lt"/>
                <a:cs typeface="Verdana"/>
              </a:rPr>
              <a:t>los</a:t>
            </a:r>
            <a:r>
              <a:rPr sz="2000" spc="-16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+mj-lt"/>
                <a:cs typeface="Verdana"/>
              </a:rPr>
              <a:t>bienes</a:t>
            </a:r>
            <a:r>
              <a:rPr sz="2000" spc="-17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30" dirty="0">
                <a:solidFill>
                  <a:prstClr val="black"/>
                </a:solidFill>
                <a:latin typeface="+mj-lt"/>
                <a:cs typeface="Verdana"/>
              </a:rPr>
              <a:t>muebles </a:t>
            </a:r>
            <a:r>
              <a:rPr sz="2000" spc="-69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100" dirty="0">
                <a:solidFill>
                  <a:prstClr val="black"/>
                </a:solidFill>
                <a:latin typeface="+mj-lt"/>
                <a:cs typeface="Verdana"/>
              </a:rPr>
              <a:t>con</a:t>
            </a:r>
            <a:r>
              <a:rPr sz="2000" spc="-14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105" dirty="0">
                <a:solidFill>
                  <a:prstClr val="black"/>
                </a:solidFill>
                <a:latin typeface="+mj-lt"/>
                <a:cs typeface="Verdana"/>
              </a:rPr>
              <a:t>los</a:t>
            </a:r>
            <a:r>
              <a:rPr sz="2000" spc="-16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55" dirty="0">
                <a:solidFill>
                  <a:prstClr val="black"/>
                </a:solidFill>
                <a:latin typeface="+mj-lt"/>
                <a:cs typeface="Verdana"/>
              </a:rPr>
              <a:t>que</a:t>
            </a:r>
            <a:r>
              <a:rPr sz="2000" spc="-18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55" dirty="0">
                <a:solidFill>
                  <a:prstClr val="black"/>
                </a:solidFill>
                <a:latin typeface="+mj-lt"/>
                <a:cs typeface="Verdana"/>
              </a:rPr>
              <a:t>cuenta</a:t>
            </a:r>
            <a:r>
              <a:rPr sz="2000" spc="-18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+mj-lt"/>
                <a:cs typeface="Verdana"/>
              </a:rPr>
              <a:t>la</a:t>
            </a:r>
            <a:r>
              <a:rPr sz="2000" spc="-16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30" dirty="0">
                <a:solidFill>
                  <a:prstClr val="black"/>
                </a:solidFill>
                <a:latin typeface="+mj-lt"/>
                <a:cs typeface="Verdana"/>
              </a:rPr>
              <a:t>entidad</a:t>
            </a:r>
            <a:r>
              <a:rPr sz="2000" spc="-17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100" dirty="0">
                <a:solidFill>
                  <a:prstClr val="black"/>
                </a:solidFill>
                <a:latin typeface="+mj-lt"/>
                <a:cs typeface="Verdana"/>
              </a:rPr>
              <a:t>con</a:t>
            </a:r>
            <a:r>
              <a:rPr sz="2000" spc="-14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20" dirty="0">
                <a:solidFill>
                  <a:prstClr val="black"/>
                </a:solidFill>
                <a:latin typeface="+mj-lt"/>
                <a:cs typeface="Verdana"/>
              </a:rPr>
              <a:t>el</a:t>
            </a:r>
            <a:r>
              <a:rPr sz="2000" spc="-16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95" dirty="0">
                <a:solidFill>
                  <a:prstClr val="black"/>
                </a:solidFill>
                <a:latin typeface="+mj-lt"/>
                <a:cs typeface="Verdana"/>
              </a:rPr>
              <a:t>fin</a:t>
            </a:r>
            <a:r>
              <a:rPr sz="2000" spc="-14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114" dirty="0">
                <a:solidFill>
                  <a:prstClr val="black"/>
                </a:solidFill>
                <a:latin typeface="+mj-lt"/>
                <a:cs typeface="Verdana"/>
              </a:rPr>
              <a:t>de</a:t>
            </a:r>
            <a:r>
              <a:rPr sz="2000" spc="-15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25" dirty="0">
                <a:solidFill>
                  <a:prstClr val="black"/>
                </a:solidFill>
                <a:latin typeface="+mj-lt"/>
                <a:cs typeface="Verdana"/>
              </a:rPr>
              <a:t>comprobar</a:t>
            </a:r>
            <a:r>
              <a:rPr sz="2000" spc="-17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160" dirty="0">
                <a:solidFill>
                  <a:prstClr val="black"/>
                </a:solidFill>
                <a:latin typeface="+mj-lt"/>
                <a:cs typeface="Verdana"/>
              </a:rPr>
              <a:t>su </a:t>
            </a:r>
            <a:r>
              <a:rPr sz="2000" spc="-15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135" dirty="0">
                <a:solidFill>
                  <a:prstClr val="black"/>
                </a:solidFill>
                <a:latin typeface="+mj-lt"/>
                <a:cs typeface="Verdana"/>
              </a:rPr>
              <a:t>exis</a:t>
            </a:r>
            <a:r>
              <a:rPr sz="2000" spc="-90" dirty="0">
                <a:solidFill>
                  <a:prstClr val="black"/>
                </a:solidFill>
                <a:latin typeface="+mj-lt"/>
                <a:cs typeface="Verdana"/>
              </a:rPr>
              <a:t>t</a:t>
            </a:r>
            <a:r>
              <a:rPr sz="2000" spc="30" dirty="0">
                <a:solidFill>
                  <a:prstClr val="black"/>
                </a:solidFill>
                <a:latin typeface="+mj-lt"/>
                <a:cs typeface="Verdana"/>
              </a:rPr>
              <a:t>en</a:t>
            </a:r>
            <a:r>
              <a:rPr sz="2000" spc="90" dirty="0">
                <a:solidFill>
                  <a:prstClr val="black"/>
                </a:solidFill>
                <a:latin typeface="+mj-lt"/>
                <a:cs typeface="Verdana"/>
              </a:rPr>
              <a:t>cia</a:t>
            </a:r>
            <a:r>
              <a:rPr sz="2000" spc="-19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165" dirty="0">
                <a:solidFill>
                  <a:prstClr val="black"/>
                </a:solidFill>
                <a:latin typeface="+mj-lt"/>
                <a:cs typeface="Verdana"/>
              </a:rPr>
              <a:t>a</a:t>
            </a:r>
            <a:r>
              <a:rPr sz="2000" spc="-15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-50" dirty="0">
                <a:solidFill>
                  <a:prstClr val="black"/>
                </a:solidFill>
                <a:latin typeface="+mj-lt"/>
                <a:cs typeface="Verdana"/>
              </a:rPr>
              <a:t>u</a:t>
            </a:r>
            <a:r>
              <a:rPr sz="2000" spc="-45" dirty="0">
                <a:solidFill>
                  <a:prstClr val="black"/>
                </a:solidFill>
                <a:latin typeface="+mj-lt"/>
                <a:cs typeface="Verdana"/>
              </a:rPr>
              <a:t>n</a:t>
            </a:r>
            <a:r>
              <a:rPr sz="2000" spc="165" dirty="0">
                <a:solidFill>
                  <a:prstClr val="black"/>
                </a:solidFill>
                <a:latin typeface="+mj-lt"/>
                <a:cs typeface="Verdana"/>
              </a:rPr>
              <a:t>a</a:t>
            </a:r>
            <a:r>
              <a:rPr sz="2000" spc="-17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80" dirty="0">
                <a:solidFill>
                  <a:prstClr val="black"/>
                </a:solidFill>
                <a:latin typeface="+mj-lt"/>
                <a:cs typeface="Verdana"/>
              </a:rPr>
              <a:t>fecha</a:t>
            </a:r>
            <a:r>
              <a:rPr sz="2000" spc="-16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2000" spc="40" dirty="0">
                <a:solidFill>
                  <a:prstClr val="black"/>
                </a:solidFill>
                <a:latin typeface="+mj-lt"/>
                <a:cs typeface="Verdana"/>
              </a:rPr>
              <a:t>de</a:t>
            </a:r>
            <a:r>
              <a:rPr sz="2000" spc="45" dirty="0">
                <a:solidFill>
                  <a:prstClr val="black"/>
                </a:solidFill>
                <a:latin typeface="+mj-lt"/>
                <a:cs typeface="Verdana"/>
              </a:rPr>
              <a:t>t</a:t>
            </a:r>
            <a:r>
              <a:rPr sz="2000" spc="-70" dirty="0">
                <a:solidFill>
                  <a:prstClr val="black"/>
                </a:solidFill>
                <a:latin typeface="+mj-lt"/>
                <a:cs typeface="Verdana"/>
              </a:rPr>
              <a:t>erm</a:t>
            </a:r>
            <a:r>
              <a:rPr sz="2000" spc="15" dirty="0">
                <a:solidFill>
                  <a:prstClr val="black"/>
                </a:solidFill>
                <a:latin typeface="+mj-lt"/>
                <a:cs typeface="Verdana"/>
              </a:rPr>
              <a:t>ina</a:t>
            </a:r>
            <a:r>
              <a:rPr sz="2000" spc="20" dirty="0">
                <a:solidFill>
                  <a:prstClr val="black"/>
                </a:solidFill>
                <a:latin typeface="+mj-lt"/>
                <a:cs typeface="Verdana"/>
              </a:rPr>
              <a:t>d</a:t>
            </a:r>
            <a:r>
              <a:rPr sz="2000" spc="170" dirty="0">
                <a:solidFill>
                  <a:prstClr val="black"/>
                </a:solidFill>
                <a:latin typeface="+mj-lt"/>
                <a:cs typeface="Verdana"/>
              </a:rPr>
              <a:t>a</a:t>
            </a:r>
            <a:r>
              <a:rPr sz="2000" spc="-175" dirty="0">
                <a:solidFill>
                  <a:prstClr val="black"/>
                </a:solidFill>
                <a:latin typeface="+mj-lt"/>
                <a:cs typeface="Verdana"/>
              </a:rPr>
              <a:t>.</a:t>
            </a:r>
            <a:endParaRPr sz="2000" dirty="0">
              <a:solidFill>
                <a:prstClr val="black"/>
              </a:solidFill>
              <a:latin typeface="+mj-lt"/>
              <a:cs typeface="Verdana"/>
            </a:endParaRPr>
          </a:p>
          <a:p>
            <a:pPr marL="66040" algn="just">
              <a:lnSpc>
                <a:spcPts val="2275"/>
              </a:lnSpc>
              <a:spcBef>
                <a:spcPts val="1745"/>
              </a:spcBef>
            </a:pPr>
            <a:r>
              <a:rPr sz="1900" b="1" spc="-50" dirty="0">
                <a:solidFill>
                  <a:prstClr val="black"/>
                </a:solidFill>
                <a:latin typeface="+mj-lt"/>
                <a:cs typeface="Tahoma"/>
              </a:rPr>
              <a:t>Finalidad:</a:t>
            </a:r>
            <a:endParaRPr sz="1900" dirty="0">
              <a:solidFill>
                <a:prstClr val="black"/>
              </a:solidFill>
              <a:latin typeface="+mj-lt"/>
              <a:cs typeface="Tahoma"/>
            </a:endParaRPr>
          </a:p>
          <a:p>
            <a:pPr marL="352425" indent="-287020" algn="just">
              <a:lnSpc>
                <a:spcPts val="2275"/>
              </a:lnSpc>
              <a:buFont typeface="Arial MT"/>
              <a:buChar char="•"/>
              <a:tabLst>
                <a:tab pos="352425" algn="l"/>
                <a:tab pos="353060" algn="l"/>
              </a:tabLst>
            </a:pPr>
            <a:r>
              <a:rPr sz="1900" spc="160" dirty="0">
                <a:solidFill>
                  <a:prstClr val="black"/>
                </a:solidFill>
                <a:latin typeface="+mj-lt"/>
                <a:cs typeface="Verdana"/>
              </a:rPr>
              <a:t>C</a:t>
            </a:r>
            <a:r>
              <a:rPr sz="1900" spc="130" dirty="0">
                <a:solidFill>
                  <a:prstClr val="black"/>
                </a:solidFill>
                <a:latin typeface="+mj-lt"/>
                <a:cs typeface="Verdana"/>
              </a:rPr>
              <a:t>o</a:t>
            </a:r>
            <a:r>
              <a:rPr sz="1900" spc="-140" dirty="0">
                <a:solidFill>
                  <a:prstClr val="black"/>
                </a:solidFill>
                <a:latin typeface="+mj-lt"/>
                <a:cs typeface="Verdana"/>
              </a:rPr>
              <a:t>nt</a:t>
            </a:r>
            <a:r>
              <a:rPr sz="1900" spc="-110" dirty="0">
                <a:solidFill>
                  <a:prstClr val="black"/>
                </a:solidFill>
                <a:latin typeface="+mj-lt"/>
                <a:cs typeface="Verdana"/>
              </a:rPr>
              <a:t>r</a:t>
            </a:r>
            <a:r>
              <a:rPr sz="1900" spc="-85" dirty="0">
                <a:solidFill>
                  <a:prstClr val="black"/>
                </a:solidFill>
                <a:latin typeface="+mj-lt"/>
                <a:cs typeface="Verdana"/>
              </a:rPr>
              <a:t>as</a:t>
            </a:r>
            <a:r>
              <a:rPr sz="1900" spc="-50" dirty="0">
                <a:solidFill>
                  <a:prstClr val="black"/>
                </a:solidFill>
                <a:latin typeface="+mj-lt"/>
                <a:cs typeface="Verdana"/>
              </a:rPr>
              <a:t>t</a:t>
            </a:r>
            <a:r>
              <a:rPr sz="1900" spc="-60" dirty="0">
                <a:solidFill>
                  <a:prstClr val="black"/>
                </a:solidFill>
                <a:latin typeface="+mj-lt"/>
                <a:cs typeface="Verdana"/>
              </a:rPr>
              <a:t>a</a:t>
            </a:r>
            <a:r>
              <a:rPr sz="1900" spc="-40" dirty="0">
                <a:solidFill>
                  <a:prstClr val="black"/>
                </a:solidFill>
                <a:latin typeface="+mj-lt"/>
                <a:cs typeface="Verdana"/>
              </a:rPr>
              <a:t>r</a:t>
            </a:r>
            <a:r>
              <a:rPr sz="1900" spc="-10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1900" spc="-60" dirty="0">
                <a:solidFill>
                  <a:prstClr val="black"/>
                </a:solidFill>
                <a:latin typeface="+mj-lt"/>
                <a:cs typeface="Verdana"/>
              </a:rPr>
              <a:t>r</a:t>
            </a:r>
            <a:r>
              <a:rPr sz="1900" spc="-80" dirty="0">
                <a:solidFill>
                  <a:prstClr val="black"/>
                </a:solidFill>
                <a:latin typeface="+mj-lt"/>
                <a:cs typeface="Verdana"/>
              </a:rPr>
              <a:t>e</a:t>
            </a:r>
            <a:r>
              <a:rPr sz="1900" spc="-185" dirty="0">
                <a:solidFill>
                  <a:prstClr val="black"/>
                </a:solidFill>
                <a:latin typeface="+mj-lt"/>
                <a:cs typeface="Verdana"/>
              </a:rPr>
              <a:t>su</a:t>
            </a:r>
            <a:r>
              <a:rPr sz="1900" spc="-105" dirty="0">
                <a:solidFill>
                  <a:prstClr val="black"/>
                </a:solidFill>
                <a:latin typeface="+mj-lt"/>
                <a:cs typeface="Verdana"/>
              </a:rPr>
              <a:t>l</a:t>
            </a:r>
            <a:r>
              <a:rPr sz="1900" spc="20" dirty="0">
                <a:solidFill>
                  <a:prstClr val="black"/>
                </a:solidFill>
                <a:latin typeface="+mj-lt"/>
                <a:cs typeface="Verdana"/>
              </a:rPr>
              <a:t>ta</a:t>
            </a:r>
            <a:r>
              <a:rPr sz="1900" spc="95" dirty="0">
                <a:solidFill>
                  <a:prstClr val="black"/>
                </a:solidFill>
                <a:latin typeface="+mj-lt"/>
                <a:cs typeface="Verdana"/>
              </a:rPr>
              <a:t>d</a:t>
            </a:r>
            <a:r>
              <a:rPr sz="1900" spc="100" dirty="0">
                <a:solidFill>
                  <a:prstClr val="black"/>
                </a:solidFill>
                <a:latin typeface="+mj-lt"/>
                <a:cs typeface="Verdana"/>
              </a:rPr>
              <a:t>o</a:t>
            </a:r>
            <a:r>
              <a:rPr sz="1900" spc="-11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1900" spc="150" dirty="0">
                <a:solidFill>
                  <a:prstClr val="black"/>
                </a:solidFill>
                <a:latin typeface="+mj-lt"/>
                <a:cs typeface="Verdana"/>
              </a:rPr>
              <a:t>c</a:t>
            </a:r>
            <a:r>
              <a:rPr sz="1900" spc="160" dirty="0">
                <a:solidFill>
                  <a:prstClr val="black"/>
                </a:solidFill>
                <a:latin typeface="+mj-lt"/>
                <a:cs typeface="Verdana"/>
              </a:rPr>
              <a:t>o</a:t>
            </a:r>
            <a:r>
              <a:rPr sz="1900" spc="-50" dirty="0">
                <a:solidFill>
                  <a:prstClr val="black"/>
                </a:solidFill>
                <a:latin typeface="+mj-lt"/>
                <a:cs typeface="Verdana"/>
              </a:rPr>
              <a:t>n</a:t>
            </a:r>
            <a:r>
              <a:rPr sz="1900" spc="-13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1900" spc="-25" dirty="0">
                <a:solidFill>
                  <a:prstClr val="black"/>
                </a:solidFill>
                <a:latin typeface="+mj-lt"/>
                <a:cs typeface="Verdana"/>
              </a:rPr>
              <a:t>el</a:t>
            </a:r>
            <a:r>
              <a:rPr sz="1900" spc="-14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1900" spc="-60" dirty="0">
                <a:solidFill>
                  <a:prstClr val="black"/>
                </a:solidFill>
                <a:latin typeface="+mj-lt"/>
                <a:cs typeface="Verdana"/>
              </a:rPr>
              <a:t>r</a:t>
            </a:r>
            <a:r>
              <a:rPr sz="1900" spc="-80" dirty="0">
                <a:solidFill>
                  <a:prstClr val="black"/>
                </a:solidFill>
                <a:latin typeface="+mj-lt"/>
                <a:cs typeface="Verdana"/>
              </a:rPr>
              <a:t>e</a:t>
            </a:r>
            <a:r>
              <a:rPr sz="1900" spc="-35" dirty="0">
                <a:solidFill>
                  <a:prstClr val="black"/>
                </a:solidFill>
                <a:latin typeface="+mj-lt"/>
                <a:cs typeface="Verdana"/>
              </a:rPr>
              <a:t>g</a:t>
            </a:r>
            <a:r>
              <a:rPr sz="1900" spc="-10" dirty="0">
                <a:solidFill>
                  <a:prstClr val="black"/>
                </a:solidFill>
                <a:latin typeface="+mj-lt"/>
                <a:cs typeface="Verdana"/>
              </a:rPr>
              <a:t>i</a:t>
            </a:r>
            <a:r>
              <a:rPr sz="1900" spc="-210" dirty="0">
                <a:solidFill>
                  <a:prstClr val="black"/>
                </a:solidFill>
                <a:latin typeface="+mj-lt"/>
                <a:cs typeface="Verdana"/>
              </a:rPr>
              <a:t>st</a:t>
            </a:r>
            <a:r>
              <a:rPr sz="1900" spc="-190" dirty="0">
                <a:solidFill>
                  <a:prstClr val="black"/>
                </a:solidFill>
                <a:latin typeface="+mj-lt"/>
                <a:cs typeface="Verdana"/>
              </a:rPr>
              <a:t>r</a:t>
            </a:r>
            <a:r>
              <a:rPr sz="1900" spc="85" dirty="0">
                <a:solidFill>
                  <a:prstClr val="black"/>
                </a:solidFill>
                <a:latin typeface="+mj-lt"/>
                <a:cs typeface="Verdana"/>
              </a:rPr>
              <a:t>o</a:t>
            </a:r>
            <a:r>
              <a:rPr sz="1900" spc="-14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1900" spc="150" dirty="0">
                <a:solidFill>
                  <a:prstClr val="black"/>
                </a:solidFill>
                <a:latin typeface="+mj-lt"/>
                <a:cs typeface="Verdana"/>
              </a:rPr>
              <a:t>c</a:t>
            </a:r>
            <a:r>
              <a:rPr sz="1900" spc="160" dirty="0">
                <a:solidFill>
                  <a:prstClr val="black"/>
                </a:solidFill>
                <a:latin typeface="+mj-lt"/>
                <a:cs typeface="Verdana"/>
              </a:rPr>
              <a:t>o</a:t>
            </a:r>
            <a:r>
              <a:rPr sz="1900" spc="10" dirty="0">
                <a:solidFill>
                  <a:prstClr val="black"/>
                </a:solidFill>
                <a:latin typeface="+mj-lt"/>
                <a:cs typeface="Verdana"/>
              </a:rPr>
              <a:t>ntable</a:t>
            </a:r>
            <a:r>
              <a:rPr sz="1900" spc="-170" dirty="0">
                <a:solidFill>
                  <a:prstClr val="black"/>
                </a:solidFill>
                <a:latin typeface="+mj-lt"/>
                <a:cs typeface="Verdana"/>
              </a:rPr>
              <a:t>.</a:t>
            </a:r>
            <a:endParaRPr sz="1900" dirty="0">
              <a:solidFill>
                <a:prstClr val="black"/>
              </a:solidFill>
              <a:latin typeface="+mj-lt"/>
              <a:cs typeface="Verdana"/>
            </a:endParaRPr>
          </a:p>
          <a:p>
            <a:pPr marL="352425" indent="-287020" algn="just">
              <a:buFont typeface="Arial MT"/>
              <a:buChar char="•"/>
              <a:tabLst>
                <a:tab pos="352425" algn="l"/>
                <a:tab pos="353060" algn="l"/>
              </a:tabLst>
            </a:pPr>
            <a:r>
              <a:rPr sz="1900" spc="-90" dirty="0">
                <a:solidFill>
                  <a:prstClr val="black"/>
                </a:solidFill>
                <a:latin typeface="+mj-lt"/>
                <a:cs typeface="Verdana"/>
              </a:rPr>
              <a:t>Investigar</a:t>
            </a:r>
            <a:r>
              <a:rPr sz="1900" spc="-15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1900" spc="-90" dirty="0">
                <a:solidFill>
                  <a:prstClr val="black"/>
                </a:solidFill>
                <a:latin typeface="+mj-lt"/>
                <a:cs typeface="Verdana"/>
              </a:rPr>
              <a:t>las</a:t>
            </a:r>
            <a:r>
              <a:rPr sz="1900" spc="-13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1900" spc="-20" dirty="0">
                <a:solidFill>
                  <a:prstClr val="black"/>
                </a:solidFill>
                <a:latin typeface="+mj-lt"/>
                <a:cs typeface="Verdana"/>
              </a:rPr>
              <a:t>diferencias</a:t>
            </a:r>
            <a:r>
              <a:rPr sz="1900" spc="-155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1900" spc="50" dirty="0">
                <a:solidFill>
                  <a:prstClr val="black"/>
                </a:solidFill>
                <a:latin typeface="+mj-lt"/>
                <a:cs typeface="Verdana"/>
              </a:rPr>
              <a:t>que</a:t>
            </a:r>
            <a:r>
              <a:rPr sz="1900" spc="-13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1900" spc="-5" dirty="0">
                <a:solidFill>
                  <a:prstClr val="black"/>
                </a:solidFill>
                <a:latin typeface="+mj-lt"/>
                <a:cs typeface="Verdana"/>
              </a:rPr>
              <a:t>pudieran</a:t>
            </a:r>
            <a:r>
              <a:rPr sz="1900" spc="-130" dirty="0">
                <a:solidFill>
                  <a:prstClr val="black"/>
                </a:solidFill>
                <a:latin typeface="+mj-lt"/>
                <a:cs typeface="Verdana"/>
              </a:rPr>
              <a:t> </a:t>
            </a:r>
            <a:r>
              <a:rPr sz="1900" spc="-145" dirty="0">
                <a:solidFill>
                  <a:prstClr val="black"/>
                </a:solidFill>
                <a:latin typeface="+mj-lt"/>
                <a:cs typeface="Verdana"/>
              </a:rPr>
              <a:t>existir.</a:t>
            </a:r>
            <a:endParaRPr sz="1900" dirty="0">
              <a:solidFill>
                <a:prstClr val="black"/>
              </a:solidFill>
              <a:latin typeface="+mj-lt"/>
              <a:cs typeface="Verdana"/>
            </a:endParaRPr>
          </a:p>
          <a:p>
            <a:pPr marL="1272540" marR="111125" indent="-730250" algn="just">
              <a:lnSpc>
                <a:spcPts val="1620"/>
              </a:lnSpc>
              <a:spcBef>
                <a:spcPts val="1470"/>
              </a:spcBef>
            </a:pPr>
            <a:r>
              <a:rPr sz="1400" dirty="0">
                <a:solidFill>
                  <a:prstClr val="black"/>
                </a:solidFill>
                <a:latin typeface="+mj-lt"/>
                <a:cs typeface="Arial MT"/>
              </a:rPr>
              <a:t>(Artículo</a:t>
            </a:r>
            <a:r>
              <a:rPr sz="1400" spc="-4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21</a:t>
            </a:r>
            <a:r>
              <a:rPr sz="1400" spc="-15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del</a:t>
            </a:r>
            <a:r>
              <a:rPr sz="1400" spc="-15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+mj-lt"/>
                <a:cs typeface="Arial MT"/>
              </a:rPr>
              <a:t>Reglamento</a:t>
            </a:r>
            <a:r>
              <a:rPr sz="1400" spc="-10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del</a:t>
            </a:r>
            <a:r>
              <a:rPr sz="1400" spc="5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+mj-lt"/>
                <a:cs typeface="Arial MT"/>
              </a:rPr>
              <a:t>D.</a:t>
            </a:r>
            <a:r>
              <a:rPr sz="1400" spc="-2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Leg.</a:t>
            </a:r>
            <a:r>
              <a:rPr sz="1400" spc="-2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+mj-lt"/>
                <a:cs typeface="Arial MT"/>
              </a:rPr>
              <a:t>N°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 1439,</a:t>
            </a:r>
            <a:r>
              <a:rPr sz="1400" spc="37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+mj-lt"/>
                <a:cs typeface="Arial MT"/>
              </a:rPr>
              <a:t>aprobado</a:t>
            </a:r>
            <a:r>
              <a:rPr sz="1400" spc="-8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por</a:t>
            </a:r>
            <a:r>
              <a:rPr sz="1400" spc="-2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+mj-lt"/>
                <a:cs typeface="Arial MT"/>
              </a:rPr>
              <a:t>D.S.</a:t>
            </a:r>
            <a:r>
              <a:rPr sz="1400" spc="5" dirty="0">
                <a:solidFill>
                  <a:prstClr val="black"/>
                </a:solidFill>
                <a:latin typeface="+mj-lt"/>
                <a:cs typeface="Arial MT"/>
              </a:rPr>
              <a:t> N°</a:t>
            </a:r>
            <a:r>
              <a:rPr sz="140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35" dirty="0">
                <a:solidFill>
                  <a:prstClr val="black"/>
                </a:solidFill>
                <a:latin typeface="+mj-lt"/>
                <a:cs typeface="Arial MT"/>
              </a:rPr>
              <a:t>217-2019-EF, </a:t>
            </a:r>
            <a:r>
              <a:rPr sz="1400" spc="-37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concordado</a:t>
            </a:r>
            <a:r>
              <a:rPr sz="1400" spc="-65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+mj-lt"/>
                <a:cs typeface="Arial MT"/>
              </a:rPr>
              <a:t>con</a:t>
            </a:r>
            <a:r>
              <a:rPr sz="1400" spc="-25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el</a:t>
            </a:r>
            <a:r>
              <a:rPr sz="1400" spc="-15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numeral</a:t>
            </a:r>
            <a:r>
              <a:rPr sz="1400" spc="-5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6.7.3.1</a:t>
            </a:r>
            <a:r>
              <a:rPr sz="1400" spc="-5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de</a:t>
            </a:r>
            <a:r>
              <a:rPr sz="1400" spc="-2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+mj-lt"/>
                <a:cs typeface="Arial MT"/>
              </a:rPr>
              <a:t>la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dirty="0">
                <a:solidFill>
                  <a:prstClr val="black"/>
                </a:solidFill>
                <a:latin typeface="+mj-lt"/>
                <a:cs typeface="Arial MT"/>
              </a:rPr>
              <a:t>Directiva</a:t>
            </a:r>
            <a:r>
              <a:rPr sz="1400" spc="-4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5" dirty="0">
                <a:solidFill>
                  <a:prstClr val="black"/>
                </a:solidFill>
                <a:latin typeface="+mj-lt"/>
                <a:cs typeface="Arial MT"/>
              </a:rPr>
              <a:t>N°</a:t>
            </a:r>
            <a:r>
              <a:rPr sz="1400" spc="-10" dirty="0">
                <a:solidFill>
                  <a:prstClr val="black"/>
                </a:solidFill>
                <a:latin typeface="+mj-lt"/>
                <a:cs typeface="Arial MT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+mj-lt"/>
                <a:cs typeface="Arial MT"/>
              </a:rPr>
              <a:t>001-2015/SBN</a:t>
            </a:r>
            <a:endParaRPr sz="1400" dirty="0">
              <a:solidFill>
                <a:prstClr val="black"/>
              </a:solidFill>
              <a:latin typeface="+mj-lt"/>
              <a:cs typeface="Arial MT"/>
            </a:endParaRPr>
          </a:p>
        </p:txBody>
      </p:sp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620012" y="4876800"/>
            <a:ext cx="2951988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2231" y="3052572"/>
            <a:ext cx="3904488" cy="1149095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736091" y="5029552"/>
            <a:ext cx="528955" cy="487680"/>
            <a:chOff x="736091" y="5003291"/>
            <a:chExt cx="528955" cy="487680"/>
          </a:xfrm>
        </p:grpSpPr>
        <p:sp>
          <p:nvSpPr>
            <p:cNvPr id="11" name="object 11"/>
            <p:cNvSpPr/>
            <p:nvPr/>
          </p:nvSpPr>
          <p:spPr>
            <a:xfrm>
              <a:off x="743711" y="5003291"/>
              <a:ext cx="513715" cy="411480"/>
            </a:xfrm>
            <a:custGeom>
              <a:avLst/>
              <a:gdLst/>
              <a:ahLst/>
              <a:cxnLst/>
              <a:rect l="l" t="t" r="r" b="b"/>
              <a:pathLst>
                <a:path w="513715" h="411479">
                  <a:moveTo>
                    <a:pt x="270700" y="126"/>
                  </a:moveTo>
                  <a:lnTo>
                    <a:pt x="215633" y="1015"/>
                  </a:lnTo>
                  <a:lnTo>
                    <a:pt x="153276" y="7619"/>
                  </a:lnTo>
                  <a:lnTo>
                    <a:pt x="104762" y="18922"/>
                  </a:lnTo>
                  <a:lnTo>
                    <a:pt x="65862" y="36194"/>
                  </a:lnTo>
                  <a:lnTo>
                    <a:pt x="28994" y="78104"/>
                  </a:lnTo>
                  <a:lnTo>
                    <a:pt x="3784" y="133476"/>
                  </a:lnTo>
                  <a:lnTo>
                    <a:pt x="0" y="149605"/>
                  </a:lnTo>
                  <a:lnTo>
                    <a:pt x="2768" y="153034"/>
                  </a:lnTo>
                  <a:lnTo>
                    <a:pt x="36575" y="179450"/>
                  </a:lnTo>
                  <a:lnTo>
                    <a:pt x="88582" y="204977"/>
                  </a:lnTo>
                  <a:lnTo>
                    <a:pt x="101257" y="207517"/>
                  </a:lnTo>
                  <a:lnTo>
                    <a:pt x="101701" y="211200"/>
                  </a:lnTo>
                  <a:lnTo>
                    <a:pt x="124866" y="245363"/>
                  </a:lnTo>
                  <a:lnTo>
                    <a:pt x="169163" y="264159"/>
                  </a:lnTo>
                  <a:lnTo>
                    <a:pt x="182118" y="267715"/>
                  </a:lnTo>
                  <a:lnTo>
                    <a:pt x="195389" y="271652"/>
                  </a:lnTo>
                  <a:lnTo>
                    <a:pt x="231813" y="296290"/>
                  </a:lnTo>
                  <a:lnTo>
                    <a:pt x="243027" y="324738"/>
                  </a:lnTo>
                  <a:lnTo>
                    <a:pt x="242150" y="330707"/>
                  </a:lnTo>
                  <a:lnTo>
                    <a:pt x="239966" y="335533"/>
                  </a:lnTo>
                  <a:lnTo>
                    <a:pt x="236474" y="339216"/>
                  </a:lnTo>
                  <a:lnTo>
                    <a:pt x="231660" y="341629"/>
                  </a:lnTo>
                  <a:lnTo>
                    <a:pt x="225539" y="342264"/>
                  </a:lnTo>
                  <a:lnTo>
                    <a:pt x="218262" y="341121"/>
                  </a:lnTo>
                  <a:lnTo>
                    <a:pt x="209956" y="337565"/>
                  </a:lnTo>
                  <a:lnTo>
                    <a:pt x="210680" y="345058"/>
                  </a:lnTo>
                  <a:lnTo>
                    <a:pt x="206019" y="387730"/>
                  </a:lnTo>
                  <a:lnTo>
                    <a:pt x="202374" y="397890"/>
                  </a:lnTo>
                  <a:lnTo>
                    <a:pt x="223507" y="402716"/>
                  </a:lnTo>
                  <a:lnTo>
                    <a:pt x="243179" y="406526"/>
                  </a:lnTo>
                  <a:lnTo>
                    <a:pt x="261670" y="409066"/>
                  </a:lnTo>
                  <a:lnTo>
                    <a:pt x="279006" y="410590"/>
                  </a:lnTo>
                  <a:lnTo>
                    <a:pt x="295351" y="411479"/>
                  </a:lnTo>
                  <a:lnTo>
                    <a:pt x="310489" y="411352"/>
                  </a:lnTo>
                  <a:lnTo>
                    <a:pt x="350558" y="407161"/>
                  </a:lnTo>
                  <a:lnTo>
                    <a:pt x="404025" y="392556"/>
                  </a:lnTo>
                  <a:lnTo>
                    <a:pt x="439737" y="367410"/>
                  </a:lnTo>
                  <a:lnTo>
                    <a:pt x="457492" y="325627"/>
                  </a:lnTo>
                  <a:lnTo>
                    <a:pt x="466826" y="276859"/>
                  </a:lnTo>
                  <a:lnTo>
                    <a:pt x="467563" y="265302"/>
                  </a:lnTo>
                  <a:lnTo>
                    <a:pt x="467563" y="254253"/>
                  </a:lnTo>
                  <a:lnTo>
                    <a:pt x="466826" y="243966"/>
                  </a:lnTo>
                  <a:lnTo>
                    <a:pt x="465226" y="234822"/>
                  </a:lnTo>
                  <a:lnTo>
                    <a:pt x="462889" y="226821"/>
                  </a:lnTo>
                  <a:lnTo>
                    <a:pt x="465366" y="224535"/>
                  </a:lnTo>
                  <a:lnTo>
                    <a:pt x="471347" y="203834"/>
                  </a:lnTo>
                  <a:lnTo>
                    <a:pt x="470916" y="192785"/>
                  </a:lnTo>
                  <a:lnTo>
                    <a:pt x="457936" y="149605"/>
                  </a:lnTo>
                  <a:lnTo>
                    <a:pt x="464210" y="148208"/>
                  </a:lnTo>
                  <a:lnTo>
                    <a:pt x="502678" y="130936"/>
                  </a:lnTo>
                  <a:lnTo>
                    <a:pt x="513588" y="123062"/>
                  </a:lnTo>
                  <a:lnTo>
                    <a:pt x="513295" y="118109"/>
                  </a:lnTo>
                  <a:lnTo>
                    <a:pt x="503402" y="80009"/>
                  </a:lnTo>
                  <a:lnTo>
                    <a:pt x="473100" y="34416"/>
                  </a:lnTo>
                  <a:lnTo>
                    <a:pt x="429818" y="16636"/>
                  </a:lnTo>
                  <a:lnTo>
                    <a:pt x="375907" y="7111"/>
                  </a:lnTo>
                  <a:lnTo>
                    <a:pt x="308444" y="1523"/>
                  </a:lnTo>
                  <a:lnTo>
                    <a:pt x="270700" y="126"/>
                  </a:lnTo>
                  <a:close/>
                </a:path>
              </a:pathLst>
            </a:custGeom>
            <a:solidFill>
              <a:srgbClr val="C9004A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" name="object 12"/>
            <p:cNvSpPr/>
            <p:nvPr/>
          </p:nvSpPr>
          <p:spPr>
            <a:xfrm>
              <a:off x="736092" y="5065775"/>
              <a:ext cx="515620" cy="425450"/>
            </a:xfrm>
            <a:custGeom>
              <a:avLst/>
              <a:gdLst/>
              <a:ahLst/>
              <a:cxnLst/>
              <a:rect l="l" t="t" r="r" b="b"/>
              <a:pathLst>
                <a:path w="515619" h="425450">
                  <a:moveTo>
                    <a:pt x="436232" y="378333"/>
                  </a:moveTo>
                  <a:lnTo>
                    <a:pt x="431571" y="383413"/>
                  </a:lnTo>
                  <a:lnTo>
                    <a:pt x="426872" y="386969"/>
                  </a:lnTo>
                  <a:lnTo>
                    <a:pt x="418719" y="389890"/>
                  </a:lnTo>
                  <a:lnTo>
                    <a:pt x="426072" y="387604"/>
                  </a:lnTo>
                  <a:lnTo>
                    <a:pt x="418769" y="389890"/>
                  </a:lnTo>
                  <a:lnTo>
                    <a:pt x="409435" y="393192"/>
                  </a:lnTo>
                  <a:lnTo>
                    <a:pt x="409600" y="393192"/>
                  </a:lnTo>
                  <a:lnTo>
                    <a:pt x="389839" y="399542"/>
                  </a:lnTo>
                  <a:lnTo>
                    <a:pt x="390042" y="399542"/>
                  </a:lnTo>
                  <a:lnTo>
                    <a:pt x="379387" y="402590"/>
                  </a:lnTo>
                  <a:lnTo>
                    <a:pt x="379641" y="402463"/>
                  </a:lnTo>
                  <a:lnTo>
                    <a:pt x="368401" y="405257"/>
                  </a:lnTo>
                  <a:lnTo>
                    <a:pt x="361137" y="406755"/>
                  </a:lnTo>
                  <a:lnTo>
                    <a:pt x="357060" y="407543"/>
                  </a:lnTo>
                  <a:lnTo>
                    <a:pt x="357251" y="407543"/>
                  </a:lnTo>
                  <a:lnTo>
                    <a:pt x="356933" y="407593"/>
                  </a:lnTo>
                  <a:lnTo>
                    <a:pt x="347040" y="409143"/>
                  </a:lnTo>
                  <a:lnTo>
                    <a:pt x="345071" y="409448"/>
                  </a:lnTo>
                  <a:lnTo>
                    <a:pt x="344690" y="409448"/>
                  </a:lnTo>
                  <a:lnTo>
                    <a:pt x="331800" y="410718"/>
                  </a:lnTo>
                  <a:lnTo>
                    <a:pt x="331990" y="410718"/>
                  </a:lnTo>
                  <a:lnTo>
                    <a:pt x="317830" y="411607"/>
                  </a:lnTo>
                  <a:lnTo>
                    <a:pt x="303491" y="411734"/>
                  </a:lnTo>
                  <a:lnTo>
                    <a:pt x="289458" y="410972"/>
                  </a:lnTo>
                  <a:lnTo>
                    <a:pt x="287134" y="410845"/>
                  </a:lnTo>
                  <a:lnTo>
                    <a:pt x="287401" y="410972"/>
                  </a:lnTo>
                  <a:lnTo>
                    <a:pt x="271399" y="409448"/>
                  </a:lnTo>
                  <a:lnTo>
                    <a:pt x="270078" y="409321"/>
                  </a:lnTo>
                  <a:lnTo>
                    <a:pt x="269824" y="409295"/>
                  </a:lnTo>
                  <a:lnTo>
                    <a:pt x="268579" y="409117"/>
                  </a:lnTo>
                  <a:lnTo>
                    <a:pt x="252272" y="406781"/>
                  </a:lnTo>
                  <a:lnTo>
                    <a:pt x="252133" y="406781"/>
                  </a:lnTo>
                  <a:lnTo>
                    <a:pt x="238048" y="404114"/>
                  </a:lnTo>
                  <a:lnTo>
                    <a:pt x="251929" y="406781"/>
                  </a:lnTo>
                  <a:lnTo>
                    <a:pt x="236791" y="403872"/>
                  </a:lnTo>
                  <a:lnTo>
                    <a:pt x="236512" y="403821"/>
                  </a:lnTo>
                  <a:lnTo>
                    <a:pt x="232854" y="403098"/>
                  </a:lnTo>
                  <a:lnTo>
                    <a:pt x="219367" y="400050"/>
                  </a:lnTo>
                  <a:lnTo>
                    <a:pt x="219265" y="400304"/>
                  </a:lnTo>
                  <a:lnTo>
                    <a:pt x="218008" y="403860"/>
                  </a:lnTo>
                  <a:lnTo>
                    <a:pt x="219265" y="400304"/>
                  </a:lnTo>
                  <a:lnTo>
                    <a:pt x="219202" y="398272"/>
                  </a:lnTo>
                  <a:lnTo>
                    <a:pt x="219367" y="400050"/>
                  </a:lnTo>
                  <a:lnTo>
                    <a:pt x="225577" y="363855"/>
                  </a:lnTo>
                  <a:lnTo>
                    <a:pt x="225577" y="355854"/>
                  </a:lnTo>
                  <a:lnTo>
                    <a:pt x="225539" y="354838"/>
                  </a:lnTo>
                  <a:lnTo>
                    <a:pt x="233019" y="356108"/>
                  </a:lnTo>
                  <a:lnTo>
                    <a:pt x="257860" y="331724"/>
                  </a:lnTo>
                  <a:lnTo>
                    <a:pt x="257149" y="323850"/>
                  </a:lnTo>
                  <a:lnTo>
                    <a:pt x="228815" y="284099"/>
                  </a:lnTo>
                  <a:lnTo>
                    <a:pt x="191808" y="268224"/>
                  </a:lnTo>
                  <a:lnTo>
                    <a:pt x="179222" y="264668"/>
                  </a:lnTo>
                  <a:lnTo>
                    <a:pt x="178777" y="264541"/>
                  </a:lnTo>
                  <a:lnTo>
                    <a:pt x="179006" y="264668"/>
                  </a:lnTo>
                  <a:lnTo>
                    <a:pt x="167868" y="261112"/>
                  </a:lnTo>
                  <a:lnTo>
                    <a:pt x="167640" y="261048"/>
                  </a:lnTo>
                  <a:lnTo>
                    <a:pt x="167487" y="260985"/>
                  </a:lnTo>
                  <a:lnTo>
                    <a:pt x="158140" y="257556"/>
                  </a:lnTo>
                  <a:lnTo>
                    <a:pt x="157937" y="257492"/>
                  </a:lnTo>
                  <a:lnTo>
                    <a:pt x="157797" y="257429"/>
                  </a:lnTo>
                  <a:lnTo>
                    <a:pt x="157530" y="257314"/>
                  </a:lnTo>
                  <a:lnTo>
                    <a:pt x="157264" y="257200"/>
                  </a:lnTo>
                  <a:lnTo>
                    <a:pt x="149479" y="253746"/>
                  </a:lnTo>
                  <a:lnTo>
                    <a:pt x="149809" y="254000"/>
                  </a:lnTo>
                  <a:lnTo>
                    <a:pt x="149352" y="253784"/>
                  </a:lnTo>
                  <a:lnTo>
                    <a:pt x="144830" y="251472"/>
                  </a:lnTo>
                  <a:lnTo>
                    <a:pt x="142570" y="250317"/>
                  </a:lnTo>
                  <a:lnTo>
                    <a:pt x="142227" y="250063"/>
                  </a:lnTo>
                  <a:lnTo>
                    <a:pt x="136715" y="246888"/>
                  </a:lnTo>
                  <a:lnTo>
                    <a:pt x="135597" y="246100"/>
                  </a:lnTo>
                  <a:lnTo>
                    <a:pt x="135356" y="245935"/>
                  </a:lnTo>
                  <a:lnTo>
                    <a:pt x="131622" y="243205"/>
                  </a:lnTo>
                  <a:lnTo>
                    <a:pt x="131876" y="243459"/>
                  </a:lnTo>
                  <a:lnTo>
                    <a:pt x="131330" y="242989"/>
                  </a:lnTo>
                  <a:lnTo>
                    <a:pt x="129374" y="241236"/>
                  </a:lnTo>
                  <a:lnTo>
                    <a:pt x="127876" y="239903"/>
                  </a:lnTo>
                  <a:lnTo>
                    <a:pt x="127609" y="239649"/>
                  </a:lnTo>
                  <a:lnTo>
                    <a:pt x="127508" y="239522"/>
                  </a:lnTo>
                  <a:lnTo>
                    <a:pt x="127584" y="241173"/>
                  </a:lnTo>
                  <a:lnTo>
                    <a:pt x="127469" y="239534"/>
                  </a:lnTo>
                  <a:lnTo>
                    <a:pt x="124599" y="236601"/>
                  </a:lnTo>
                  <a:lnTo>
                    <a:pt x="121970" y="233045"/>
                  </a:lnTo>
                  <a:lnTo>
                    <a:pt x="122199" y="233426"/>
                  </a:lnTo>
                  <a:lnTo>
                    <a:pt x="121869" y="232918"/>
                  </a:lnTo>
                  <a:lnTo>
                    <a:pt x="120154" y="230124"/>
                  </a:lnTo>
                  <a:lnTo>
                    <a:pt x="119938" y="229616"/>
                  </a:lnTo>
                  <a:lnTo>
                    <a:pt x="118884" y="227076"/>
                  </a:lnTo>
                  <a:lnTo>
                    <a:pt x="118833" y="226949"/>
                  </a:lnTo>
                  <a:lnTo>
                    <a:pt x="117805" y="224028"/>
                  </a:lnTo>
                  <a:lnTo>
                    <a:pt x="117678" y="223647"/>
                  </a:lnTo>
                  <a:lnTo>
                    <a:pt x="117576" y="223266"/>
                  </a:lnTo>
                  <a:lnTo>
                    <a:pt x="116903" y="220218"/>
                  </a:lnTo>
                  <a:lnTo>
                    <a:pt x="116293" y="217297"/>
                  </a:lnTo>
                  <a:lnTo>
                    <a:pt x="116243" y="217043"/>
                  </a:lnTo>
                  <a:lnTo>
                    <a:pt x="116217" y="216789"/>
                  </a:lnTo>
                  <a:lnTo>
                    <a:pt x="115252" y="208407"/>
                  </a:lnTo>
                  <a:lnTo>
                    <a:pt x="104051" y="206883"/>
                  </a:lnTo>
                  <a:lnTo>
                    <a:pt x="98742" y="205486"/>
                  </a:lnTo>
                  <a:lnTo>
                    <a:pt x="98272" y="205359"/>
                  </a:lnTo>
                  <a:lnTo>
                    <a:pt x="93853" y="204000"/>
                  </a:lnTo>
                  <a:lnTo>
                    <a:pt x="93192" y="203784"/>
                  </a:lnTo>
                  <a:lnTo>
                    <a:pt x="91871" y="203327"/>
                  </a:lnTo>
                  <a:lnTo>
                    <a:pt x="91605" y="203263"/>
                  </a:lnTo>
                  <a:lnTo>
                    <a:pt x="91452" y="203200"/>
                  </a:lnTo>
                  <a:lnTo>
                    <a:pt x="84759" y="200533"/>
                  </a:lnTo>
                  <a:lnTo>
                    <a:pt x="77317" y="197104"/>
                  </a:lnTo>
                  <a:lnTo>
                    <a:pt x="77508" y="197231"/>
                  </a:lnTo>
                  <a:lnTo>
                    <a:pt x="70421" y="193675"/>
                  </a:lnTo>
                  <a:lnTo>
                    <a:pt x="69926" y="193421"/>
                  </a:lnTo>
                  <a:lnTo>
                    <a:pt x="70154" y="193675"/>
                  </a:lnTo>
                  <a:lnTo>
                    <a:pt x="62649" y="189611"/>
                  </a:lnTo>
                  <a:lnTo>
                    <a:pt x="62420" y="189484"/>
                  </a:lnTo>
                  <a:lnTo>
                    <a:pt x="55067" y="185166"/>
                  </a:lnTo>
                  <a:lnTo>
                    <a:pt x="55257" y="185166"/>
                  </a:lnTo>
                  <a:lnTo>
                    <a:pt x="48145" y="180721"/>
                  </a:lnTo>
                  <a:lnTo>
                    <a:pt x="47967" y="180619"/>
                  </a:lnTo>
                  <a:lnTo>
                    <a:pt x="41148" y="176022"/>
                  </a:lnTo>
                  <a:lnTo>
                    <a:pt x="34848" y="171704"/>
                  </a:lnTo>
                  <a:lnTo>
                    <a:pt x="34480" y="171450"/>
                  </a:lnTo>
                  <a:lnTo>
                    <a:pt x="34721" y="171704"/>
                  </a:lnTo>
                  <a:lnTo>
                    <a:pt x="28829" y="167259"/>
                  </a:lnTo>
                  <a:lnTo>
                    <a:pt x="23456" y="162814"/>
                  </a:lnTo>
                  <a:lnTo>
                    <a:pt x="23672" y="162953"/>
                  </a:lnTo>
                  <a:lnTo>
                    <a:pt x="19011" y="158877"/>
                  </a:lnTo>
                  <a:lnTo>
                    <a:pt x="19253" y="159131"/>
                  </a:lnTo>
                  <a:lnTo>
                    <a:pt x="18999" y="158902"/>
                  </a:lnTo>
                  <a:lnTo>
                    <a:pt x="18491" y="158394"/>
                  </a:lnTo>
                  <a:lnTo>
                    <a:pt x="15671" y="155575"/>
                  </a:lnTo>
                  <a:lnTo>
                    <a:pt x="15379" y="155194"/>
                  </a:lnTo>
                  <a:lnTo>
                    <a:pt x="14909" y="154584"/>
                  </a:lnTo>
                  <a:lnTo>
                    <a:pt x="15125" y="153289"/>
                  </a:lnTo>
                  <a:lnTo>
                    <a:pt x="15163" y="153098"/>
                  </a:lnTo>
                  <a:lnTo>
                    <a:pt x="16230" y="147955"/>
                  </a:lnTo>
                  <a:lnTo>
                    <a:pt x="18034" y="142252"/>
                  </a:lnTo>
                  <a:lnTo>
                    <a:pt x="16281" y="147701"/>
                  </a:lnTo>
                  <a:lnTo>
                    <a:pt x="18021" y="142252"/>
                  </a:lnTo>
                  <a:lnTo>
                    <a:pt x="20167" y="135382"/>
                  </a:lnTo>
                  <a:lnTo>
                    <a:pt x="20205" y="135255"/>
                  </a:lnTo>
                  <a:lnTo>
                    <a:pt x="22809" y="128409"/>
                  </a:lnTo>
                  <a:lnTo>
                    <a:pt x="25908" y="120777"/>
                  </a:lnTo>
                  <a:lnTo>
                    <a:pt x="26009" y="120523"/>
                  </a:lnTo>
                  <a:lnTo>
                    <a:pt x="25920" y="120650"/>
                  </a:lnTo>
                  <a:lnTo>
                    <a:pt x="29552" y="112649"/>
                  </a:lnTo>
                  <a:lnTo>
                    <a:pt x="33299" y="104648"/>
                  </a:lnTo>
                  <a:lnTo>
                    <a:pt x="37668" y="96520"/>
                  </a:lnTo>
                  <a:lnTo>
                    <a:pt x="38519" y="95008"/>
                  </a:lnTo>
                  <a:lnTo>
                    <a:pt x="37706" y="96393"/>
                  </a:lnTo>
                  <a:lnTo>
                    <a:pt x="37820" y="96266"/>
                  </a:lnTo>
                  <a:lnTo>
                    <a:pt x="47688" y="80441"/>
                  </a:lnTo>
                  <a:lnTo>
                    <a:pt x="50317" y="76720"/>
                  </a:lnTo>
                  <a:lnTo>
                    <a:pt x="52920" y="73025"/>
                  </a:lnTo>
                  <a:lnTo>
                    <a:pt x="58508" y="66040"/>
                  </a:lnTo>
                  <a:lnTo>
                    <a:pt x="58623" y="65913"/>
                  </a:lnTo>
                  <a:lnTo>
                    <a:pt x="61125" y="63246"/>
                  </a:lnTo>
                  <a:lnTo>
                    <a:pt x="64719" y="59436"/>
                  </a:lnTo>
                  <a:lnTo>
                    <a:pt x="64846" y="59309"/>
                  </a:lnTo>
                  <a:lnTo>
                    <a:pt x="67614" y="56705"/>
                  </a:lnTo>
                  <a:lnTo>
                    <a:pt x="70840" y="53721"/>
                  </a:lnTo>
                  <a:lnTo>
                    <a:pt x="89230" y="41910"/>
                  </a:lnTo>
                  <a:lnTo>
                    <a:pt x="89039" y="41910"/>
                  </a:lnTo>
                  <a:lnTo>
                    <a:pt x="96240" y="38608"/>
                  </a:lnTo>
                  <a:lnTo>
                    <a:pt x="96545" y="38468"/>
                  </a:lnTo>
                  <a:lnTo>
                    <a:pt x="105143" y="35306"/>
                  </a:lnTo>
                  <a:lnTo>
                    <a:pt x="104940" y="35306"/>
                  </a:lnTo>
                  <a:lnTo>
                    <a:pt x="114706" y="32004"/>
                  </a:lnTo>
                  <a:lnTo>
                    <a:pt x="114427" y="32131"/>
                  </a:lnTo>
                  <a:lnTo>
                    <a:pt x="114846" y="32004"/>
                  </a:lnTo>
                  <a:lnTo>
                    <a:pt x="125056" y="28956"/>
                  </a:lnTo>
                  <a:lnTo>
                    <a:pt x="136575" y="26035"/>
                  </a:lnTo>
                  <a:lnTo>
                    <a:pt x="136309" y="26162"/>
                  </a:lnTo>
                  <a:lnTo>
                    <a:pt x="136906" y="26035"/>
                  </a:lnTo>
                  <a:lnTo>
                    <a:pt x="148856" y="23495"/>
                  </a:lnTo>
                  <a:lnTo>
                    <a:pt x="148666" y="23495"/>
                  </a:lnTo>
                  <a:lnTo>
                    <a:pt x="162229" y="20955"/>
                  </a:lnTo>
                  <a:lnTo>
                    <a:pt x="162026" y="21082"/>
                  </a:lnTo>
                  <a:lnTo>
                    <a:pt x="162814" y="20955"/>
                  </a:lnTo>
                  <a:lnTo>
                    <a:pt x="176326" y="18796"/>
                  </a:lnTo>
                  <a:lnTo>
                    <a:pt x="176060" y="18923"/>
                  </a:lnTo>
                  <a:lnTo>
                    <a:pt x="177063" y="18796"/>
                  </a:lnTo>
                  <a:lnTo>
                    <a:pt x="191236" y="17018"/>
                  </a:lnTo>
                  <a:lnTo>
                    <a:pt x="191058" y="17018"/>
                  </a:lnTo>
                  <a:lnTo>
                    <a:pt x="207098" y="15494"/>
                  </a:lnTo>
                  <a:lnTo>
                    <a:pt x="206883" y="15494"/>
                  </a:lnTo>
                  <a:lnTo>
                    <a:pt x="223812" y="14478"/>
                  </a:lnTo>
                  <a:lnTo>
                    <a:pt x="241109" y="13716"/>
                  </a:lnTo>
                  <a:lnTo>
                    <a:pt x="259143" y="13462"/>
                  </a:lnTo>
                  <a:lnTo>
                    <a:pt x="278409" y="13589"/>
                  </a:lnTo>
                  <a:lnTo>
                    <a:pt x="259308" y="13462"/>
                  </a:lnTo>
                  <a:lnTo>
                    <a:pt x="259168" y="0"/>
                  </a:lnTo>
                  <a:lnTo>
                    <a:pt x="240614" y="254"/>
                  </a:lnTo>
                  <a:lnTo>
                    <a:pt x="222923" y="1016"/>
                  </a:lnTo>
                  <a:lnTo>
                    <a:pt x="174180" y="5461"/>
                  </a:lnTo>
                  <a:lnTo>
                    <a:pt x="133121" y="12954"/>
                  </a:lnTo>
                  <a:lnTo>
                    <a:pt x="90779" y="26162"/>
                  </a:lnTo>
                  <a:lnTo>
                    <a:pt x="54559" y="50038"/>
                  </a:lnTo>
                  <a:lnTo>
                    <a:pt x="30391" y="81407"/>
                  </a:lnTo>
                  <a:lnTo>
                    <a:pt x="12865" y="115443"/>
                  </a:lnTo>
                  <a:lnTo>
                    <a:pt x="0" y="158242"/>
                  </a:lnTo>
                  <a:lnTo>
                    <a:pt x="4838" y="164211"/>
                  </a:lnTo>
                  <a:lnTo>
                    <a:pt x="40068" y="191897"/>
                  </a:lnTo>
                  <a:lnTo>
                    <a:pt x="78930" y="212852"/>
                  </a:lnTo>
                  <a:lnTo>
                    <a:pt x="102489" y="220218"/>
                  </a:lnTo>
                  <a:lnTo>
                    <a:pt x="103060" y="223012"/>
                  </a:lnTo>
                  <a:lnTo>
                    <a:pt x="128460" y="257810"/>
                  </a:lnTo>
                  <a:lnTo>
                    <a:pt x="174688" y="277495"/>
                  </a:lnTo>
                  <a:lnTo>
                    <a:pt x="187693" y="281051"/>
                  </a:lnTo>
                  <a:lnTo>
                    <a:pt x="200621" y="284861"/>
                  </a:lnTo>
                  <a:lnTo>
                    <a:pt x="211328" y="289433"/>
                  </a:lnTo>
                  <a:lnTo>
                    <a:pt x="220370" y="294894"/>
                  </a:lnTo>
                  <a:lnTo>
                    <a:pt x="227977" y="300990"/>
                  </a:lnTo>
                  <a:lnTo>
                    <a:pt x="233540" y="306959"/>
                  </a:lnTo>
                  <a:lnTo>
                    <a:pt x="233895" y="307340"/>
                  </a:lnTo>
                  <a:lnTo>
                    <a:pt x="238379" y="313817"/>
                  </a:lnTo>
                  <a:lnTo>
                    <a:pt x="241439" y="320294"/>
                  </a:lnTo>
                  <a:lnTo>
                    <a:pt x="242976" y="325628"/>
                  </a:lnTo>
                  <a:lnTo>
                    <a:pt x="243166" y="326263"/>
                  </a:lnTo>
                  <a:lnTo>
                    <a:pt x="243598" y="331203"/>
                  </a:lnTo>
                  <a:lnTo>
                    <a:pt x="243624" y="331470"/>
                  </a:lnTo>
                  <a:lnTo>
                    <a:pt x="242989" y="335788"/>
                  </a:lnTo>
                  <a:lnTo>
                    <a:pt x="241617" y="338836"/>
                  </a:lnTo>
                  <a:lnTo>
                    <a:pt x="239788" y="340741"/>
                  </a:lnTo>
                  <a:lnTo>
                    <a:pt x="237236" y="342011"/>
                  </a:lnTo>
                  <a:lnTo>
                    <a:pt x="238531" y="341884"/>
                  </a:lnTo>
                  <a:lnTo>
                    <a:pt x="233464" y="342392"/>
                  </a:lnTo>
                  <a:lnTo>
                    <a:pt x="227977" y="341503"/>
                  </a:lnTo>
                  <a:lnTo>
                    <a:pt x="227672" y="341376"/>
                  </a:lnTo>
                  <a:lnTo>
                    <a:pt x="209702" y="333883"/>
                  </a:lnTo>
                  <a:lnTo>
                    <a:pt x="210870" y="348869"/>
                  </a:lnTo>
                  <a:lnTo>
                    <a:pt x="211289" y="352513"/>
                  </a:lnTo>
                  <a:lnTo>
                    <a:pt x="211328" y="352806"/>
                  </a:lnTo>
                  <a:lnTo>
                    <a:pt x="211416" y="355981"/>
                  </a:lnTo>
                  <a:lnTo>
                    <a:pt x="211429" y="356108"/>
                  </a:lnTo>
                  <a:lnTo>
                    <a:pt x="211429" y="363601"/>
                  </a:lnTo>
                  <a:lnTo>
                    <a:pt x="211416" y="363728"/>
                  </a:lnTo>
                  <a:lnTo>
                    <a:pt x="211353" y="365506"/>
                  </a:lnTo>
                  <a:lnTo>
                    <a:pt x="211289" y="367411"/>
                  </a:lnTo>
                  <a:lnTo>
                    <a:pt x="210997" y="371348"/>
                  </a:lnTo>
                  <a:lnTo>
                    <a:pt x="210896" y="372211"/>
                  </a:lnTo>
                  <a:lnTo>
                    <a:pt x="211010" y="371348"/>
                  </a:lnTo>
                  <a:lnTo>
                    <a:pt x="210616" y="374777"/>
                  </a:lnTo>
                  <a:lnTo>
                    <a:pt x="210591" y="374904"/>
                  </a:lnTo>
                  <a:lnTo>
                    <a:pt x="210045" y="378714"/>
                  </a:lnTo>
                  <a:lnTo>
                    <a:pt x="209499" y="382397"/>
                  </a:lnTo>
                  <a:lnTo>
                    <a:pt x="207848" y="389382"/>
                  </a:lnTo>
                  <a:lnTo>
                    <a:pt x="207822" y="389509"/>
                  </a:lnTo>
                  <a:lnTo>
                    <a:pt x="206908" y="392734"/>
                  </a:lnTo>
                  <a:lnTo>
                    <a:pt x="205765" y="396367"/>
                  </a:lnTo>
                  <a:lnTo>
                    <a:pt x="205816" y="396113"/>
                  </a:lnTo>
                  <a:lnTo>
                    <a:pt x="205727" y="396367"/>
                  </a:lnTo>
                  <a:lnTo>
                    <a:pt x="204724" y="399288"/>
                  </a:lnTo>
                  <a:lnTo>
                    <a:pt x="200507" y="409575"/>
                  </a:lnTo>
                  <a:lnTo>
                    <a:pt x="229666" y="416306"/>
                  </a:lnTo>
                  <a:lnTo>
                    <a:pt x="249669" y="420116"/>
                  </a:lnTo>
                  <a:lnTo>
                    <a:pt x="268554" y="422783"/>
                  </a:lnTo>
                  <a:lnTo>
                    <a:pt x="286232" y="424307"/>
                  </a:lnTo>
                  <a:lnTo>
                    <a:pt x="302933" y="425196"/>
                  </a:lnTo>
                  <a:lnTo>
                    <a:pt x="318528" y="425069"/>
                  </a:lnTo>
                  <a:lnTo>
                    <a:pt x="359676" y="420751"/>
                  </a:lnTo>
                  <a:lnTo>
                    <a:pt x="404406" y="409194"/>
                  </a:lnTo>
                  <a:lnTo>
                    <a:pt x="433959" y="398780"/>
                  </a:lnTo>
                  <a:lnTo>
                    <a:pt x="431063" y="384048"/>
                  </a:lnTo>
                  <a:lnTo>
                    <a:pt x="432054" y="383159"/>
                  </a:lnTo>
                  <a:lnTo>
                    <a:pt x="436232" y="378333"/>
                  </a:lnTo>
                  <a:close/>
                </a:path>
                <a:path w="515619" h="425450">
                  <a:moveTo>
                    <a:pt x="446633" y="32766"/>
                  </a:moveTo>
                  <a:lnTo>
                    <a:pt x="436054" y="29972"/>
                  </a:lnTo>
                  <a:lnTo>
                    <a:pt x="435876" y="29972"/>
                  </a:lnTo>
                  <a:lnTo>
                    <a:pt x="446633" y="32766"/>
                  </a:lnTo>
                  <a:close/>
                </a:path>
                <a:path w="515619" h="425450">
                  <a:moveTo>
                    <a:pt x="468718" y="183324"/>
                  </a:moveTo>
                  <a:lnTo>
                    <a:pt x="468350" y="178054"/>
                  </a:lnTo>
                  <a:lnTo>
                    <a:pt x="467614" y="167894"/>
                  </a:lnTo>
                  <a:lnTo>
                    <a:pt x="467321" y="163715"/>
                  </a:lnTo>
                  <a:lnTo>
                    <a:pt x="467258" y="162433"/>
                  </a:lnTo>
                  <a:lnTo>
                    <a:pt x="467017" y="149352"/>
                  </a:lnTo>
                  <a:lnTo>
                    <a:pt x="461670" y="163715"/>
                  </a:lnTo>
                  <a:lnTo>
                    <a:pt x="461581" y="163576"/>
                  </a:lnTo>
                  <a:lnTo>
                    <a:pt x="461632" y="163715"/>
                  </a:lnTo>
                  <a:lnTo>
                    <a:pt x="463765" y="168275"/>
                  </a:lnTo>
                  <a:lnTo>
                    <a:pt x="465518" y="172847"/>
                  </a:lnTo>
                  <a:lnTo>
                    <a:pt x="465632" y="173228"/>
                  </a:lnTo>
                  <a:lnTo>
                    <a:pt x="467271" y="178308"/>
                  </a:lnTo>
                  <a:lnTo>
                    <a:pt x="467220" y="178054"/>
                  </a:lnTo>
                  <a:lnTo>
                    <a:pt x="468718" y="183324"/>
                  </a:lnTo>
                  <a:close/>
                </a:path>
                <a:path w="515619" h="425450">
                  <a:moveTo>
                    <a:pt x="471017" y="194945"/>
                  </a:moveTo>
                  <a:lnTo>
                    <a:pt x="470369" y="162433"/>
                  </a:lnTo>
                  <a:lnTo>
                    <a:pt x="468820" y="183642"/>
                  </a:lnTo>
                  <a:lnTo>
                    <a:pt x="469988" y="189103"/>
                  </a:lnTo>
                  <a:lnTo>
                    <a:pt x="470027" y="189357"/>
                  </a:lnTo>
                  <a:lnTo>
                    <a:pt x="471017" y="194945"/>
                  </a:lnTo>
                  <a:close/>
                </a:path>
                <a:path w="515619" h="425450">
                  <a:moveTo>
                    <a:pt x="472236" y="334391"/>
                  </a:moveTo>
                  <a:lnTo>
                    <a:pt x="472008" y="214884"/>
                  </a:lnTo>
                  <a:lnTo>
                    <a:pt x="471944" y="215519"/>
                  </a:lnTo>
                  <a:lnTo>
                    <a:pt x="472236" y="334391"/>
                  </a:lnTo>
                  <a:close/>
                </a:path>
                <a:path w="515619" h="425450">
                  <a:moveTo>
                    <a:pt x="472236" y="334391"/>
                  </a:moveTo>
                  <a:lnTo>
                    <a:pt x="470700" y="283083"/>
                  </a:lnTo>
                  <a:lnTo>
                    <a:pt x="468998" y="225933"/>
                  </a:lnTo>
                  <a:lnTo>
                    <a:pt x="468477" y="226568"/>
                  </a:lnTo>
                  <a:lnTo>
                    <a:pt x="468439" y="271780"/>
                  </a:lnTo>
                  <a:lnTo>
                    <a:pt x="467728" y="283083"/>
                  </a:lnTo>
                  <a:lnTo>
                    <a:pt x="466280" y="295275"/>
                  </a:lnTo>
                  <a:lnTo>
                    <a:pt x="466344" y="295021"/>
                  </a:lnTo>
                  <a:lnTo>
                    <a:pt x="464299" y="307213"/>
                  </a:lnTo>
                  <a:lnTo>
                    <a:pt x="464324" y="306959"/>
                  </a:lnTo>
                  <a:lnTo>
                    <a:pt x="464261" y="307213"/>
                  </a:lnTo>
                  <a:lnTo>
                    <a:pt x="461721" y="319278"/>
                  </a:lnTo>
                  <a:lnTo>
                    <a:pt x="461784" y="318897"/>
                  </a:lnTo>
                  <a:lnTo>
                    <a:pt x="461683" y="319278"/>
                  </a:lnTo>
                  <a:lnTo>
                    <a:pt x="458609" y="330796"/>
                  </a:lnTo>
                  <a:lnTo>
                    <a:pt x="454952" y="342011"/>
                  </a:lnTo>
                  <a:lnTo>
                    <a:pt x="455015" y="341884"/>
                  </a:lnTo>
                  <a:lnTo>
                    <a:pt x="436765" y="377825"/>
                  </a:lnTo>
                  <a:lnTo>
                    <a:pt x="436232" y="378333"/>
                  </a:lnTo>
                  <a:lnTo>
                    <a:pt x="441312" y="393319"/>
                  </a:lnTo>
                  <a:lnTo>
                    <a:pt x="447713" y="386334"/>
                  </a:lnTo>
                  <a:lnTo>
                    <a:pt x="447179" y="378333"/>
                  </a:lnTo>
                  <a:lnTo>
                    <a:pt x="446163" y="362585"/>
                  </a:lnTo>
                  <a:lnTo>
                    <a:pt x="450773" y="352933"/>
                  </a:lnTo>
                  <a:lnTo>
                    <a:pt x="453720" y="377825"/>
                  </a:lnTo>
                  <a:lnTo>
                    <a:pt x="458952" y="368300"/>
                  </a:lnTo>
                  <a:lnTo>
                    <a:pt x="463981" y="357759"/>
                  </a:lnTo>
                  <a:lnTo>
                    <a:pt x="465836" y="352933"/>
                  </a:lnTo>
                  <a:lnTo>
                    <a:pt x="468350" y="346456"/>
                  </a:lnTo>
                  <a:lnTo>
                    <a:pt x="472236" y="334391"/>
                  </a:lnTo>
                  <a:close/>
                </a:path>
                <a:path w="515619" h="425450">
                  <a:moveTo>
                    <a:pt x="474014" y="161544"/>
                  </a:moveTo>
                  <a:lnTo>
                    <a:pt x="471805" y="199898"/>
                  </a:lnTo>
                  <a:lnTo>
                    <a:pt x="471855" y="200533"/>
                  </a:lnTo>
                  <a:lnTo>
                    <a:pt x="474014" y="161544"/>
                  </a:lnTo>
                  <a:close/>
                </a:path>
                <a:path w="515619" h="425450">
                  <a:moveTo>
                    <a:pt x="512533" y="128409"/>
                  </a:moveTo>
                  <a:lnTo>
                    <a:pt x="509993" y="130175"/>
                  </a:lnTo>
                  <a:lnTo>
                    <a:pt x="512533" y="128409"/>
                  </a:lnTo>
                  <a:close/>
                </a:path>
                <a:path w="515619" h="425450">
                  <a:moveTo>
                    <a:pt x="515340" y="78613"/>
                  </a:moveTo>
                  <a:lnTo>
                    <a:pt x="513816" y="120269"/>
                  </a:lnTo>
                  <a:lnTo>
                    <a:pt x="513880" y="120777"/>
                  </a:lnTo>
                  <a:lnTo>
                    <a:pt x="515340" y="78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" name="object 13"/>
            <p:cNvSpPr/>
            <p:nvPr/>
          </p:nvSpPr>
          <p:spPr>
            <a:xfrm>
              <a:off x="995260" y="5065775"/>
              <a:ext cx="269875" cy="398780"/>
            </a:xfrm>
            <a:custGeom>
              <a:avLst/>
              <a:gdLst/>
              <a:ahLst/>
              <a:cxnLst/>
              <a:rect l="l" t="t" r="r" b="b"/>
              <a:pathLst>
                <a:path w="269875" h="398779">
                  <a:moveTo>
                    <a:pt x="182143" y="393319"/>
                  </a:moveTo>
                  <a:lnTo>
                    <a:pt x="177063" y="378333"/>
                  </a:lnTo>
                  <a:lnTo>
                    <a:pt x="172885" y="383159"/>
                  </a:lnTo>
                  <a:lnTo>
                    <a:pt x="171894" y="384048"/>
                  </a:lnTo>
                  <a:lnTo>
                    <a:pt x="174790" y="398780"/>
                  </a:lnTo>
                  <a:lnTo>
                    <a:pt x="182143" y="393319"/>
                  </a:lnTo>
                  <a:close/>
                </a:path>
                <a:path w="269875" h="398779">
                  <a:moveTo>
                    <a:pt x="187045" y="362458"/>
                  </a:moveTo>
                  <a:lnTo>
                    <a:pt x="182435" y="370840"/>
                  </a:lnTo>
                  <a:lnTo>
                    <a:pt x="177177" y="378206"/>
                  </a:lnTo>
                  <a:lnTo>
                    <a:pt x="177596" y="377825"/>
                  </a:lnTo>
                  <a:lnTo>
                    <a:pt x="182206" y="371221"/>
                  </a:lnTo>
                  <a:lnTo>
                    <a:pt x="182613" y="370586"/>
                  </a:lnTo>
                  <a:lnTo>
                    <a:pt x="187045" y="362458"/>
                  </a:lnTo>
                  <a:close/>
                </a:path>
                <a:path w="269875" h="398779">
                  <a:moveTo>
                    <a:pt x="194551" y="377825"/>
                  </a:moveTo>
                  <a:lnTo>
                    <a:pt x="191604" y="352933"/>
                  </a:lnTo>
                  <a:lnTo>
                    <a:pt x="187045" y="362458"/>
                  </a:lnTo>
                  <a:lnTo>
                    <a:pt x="186994" y="362585"/>
                  </a:lnTo>
                  <a:lnTo>
                    <a:pt x="188544" y="386334"/>
                  </a:lnTo>
                  <a:lnTo>
                    <a:pt x="194551" y="377825"/>
                  </a:lnTo>
                  <a:close/>
                </a:path>
                <a:path w="269875" h="398779">
                  <a:moveTo>
                    <a:pt x="195846" y="341884"/>
                  </a:moveTo>
                  <a:lnTo>
                    <a:pt x="195783" y="342011"/>
                  </a:lnTo>
                  <a:lnTo>
                    <a:pt x="191693" y="352679"/>
                  </a:lnTo>
                  <a:lnTo>
                    <a:pt x="191808" y="352425"/>
                  </a:lnTo>
                  <a:lnTo>
                    <a:pt x="195719" y="342265"/>
                  </a:lnTo>
                  <a:lnTo>
                    <a:pt x="195846" y="341884"/>
                  </a:lnTo>
                  <a:close/>
                </a:path>
                <a:path w="269875" h="398779">
                  <a:moveTo>
                    <a:pt x="209245" y="261239"/>
                  </a:moveTo>
                  <a:lnTo>
                    <a:pt x="208635" y="251968"/>
                  </a:lnTo>
                  <a:lnTo>
                    <a:pt x="208559" y="251587"/>
                  </a:lnTo>
                  <a:lnTo>
                    <a:pt x="209245" y="261239"/>
                  </a:lnTo>
                  <a:close/>
                </a:path>
                <a:path w="269875" h="398779">
                  <a:moveTo>
                    <a:pt x="253301" y="72771"/>
                  </a:moveTo>
                  <a:lnTo>
                    <a:pt x="232219" y="40894"/>
                  </a:lnTo>
                  <a:lnTo>
                    <a:pt x="191643" y="19939"/>
                  </a:lnTo>
                  <a:lnTo>
                    <a:pt x="140563" y="9144"/>
                  </a:lnTo>
                  <a:lnTo>
                    <a:pt x="75514" y="2667"/>
                  </a:lnTo>
                  <a:lnTo>
                    <a:pt x="19443" y="127"/>
                  </a:lnTo>
                  <a:lnTo>
                    <a:pt x="0" y="0"/>
                  </a:lnTo>
                  <a:lnTo>
                    <a:pt x="139" y="13462"/>
                  </a:lnTo>
                  <a:lnTo>
                    <a:pt x="19011" y="13589"/>
                  </a:lnTo>
                  <a:lnTo>
                    <a:pt x="56591" y="14986"/>
                  </a:lnTo>
                  <a:lnTo>
                    <a:pt x="74549" y="16129"/>
                  </a:lnTo>
                  <a:lnTo>
                    <a:pt x="91681" y="17399"/>
                  </a:lnTo>
                  <a:lnTo>
                    <a:pt x="108216" y="18796"/>
                  </a:lnTo>
                  <a:lnTo>
                    <a:pt x="107975" y="18669"/>
                  </a:lnTo>
                  <a:lnTo>
                    <a:pt x="138493" y="22479"/>
                  </a:lnTo>
                  <a:lnTo>
                    <a:pt x="138226" y="22479"/>
                  </a:lnTo>
                  <a:lnTo>
                    <a:pt x="152247" y="24765"/>
                  </a:lnTo>
                  <a:lnTo>
                    <a:pt x="152069" y="24765"/>
                  </a:lnTo>
                  <a:lnTo>
                    <a:pt x="165036" y="27305"/>
                  </a:lnTo>
                  <a:lnTo>
                    <a:pt x="164807" y="27178"/>
                  </a:lnTo>
                  <a:lnTo>
                    <a:pt x="176657" y="29972"/>
                  </a:lnTo>
                  <a:lnTo>
                    <a:pt x="187261" y="32715"/>
                  </a:lnTo>
                  <a:lnTo>
                    <a:pt x="187579" y="32893"/>
                  </a:lnTo>
                  <a:lnTo>
                    <a:pt x="192138" y="34378"/>
                  </a:lnTo>
                  <a:lnTo>
                    <a:pt x="217055" y="46228"/>
                  </a:lnTo>
                  <a:lnTo>
                    <a:pt x="217449" y="46482"/>
                  </a:lnTo>
                  <a:lnTo>
                    <a:pt x="221589" y="49949"/>
                  </a:lnTo>
                  <a:lnTo>
                    <a:pt x="228561" y="58928"/>
                  </a:lnTo>
                  <a:lnTo>
                    <a:pt x="231673" y="63373"/>
                  </a:lnTo>
                  <a:lnTo>
                    <a:pt x="231863" y="63627"/>
                  </a:lnTo>
                  <a:lnTo>
                    <a:pt x="234797" y="68326"/>
                  </a:lnTo>
                  <a:lnTo>
                    <a:pt x="234911" y="68580"/>
                  </a:lnTo>
                  <a:lnTo>
                    <a:pt x="237858" y="73660"/>
                  </a:lnTo>
                  <a:lnTo>
                    <a:pt x="237744" y="73533"/>
                  </a:lnTo>
                  <a:lnTo>
                    <a:pt x="237807" y="73660"/>
                  </a:lnTo>
                  <a:lnTo>
                    <a:pt x="240576" y="78740"/>
                  </a:lnTo>
                  <a:lnTo>
                    <a:pt x="240639" y="78867"/>
                  </a:lnTo>
                  <a:lnTo>
                    <a:pt x="243268" y="84074"/>
                  </a:lnTo>
                  <a:lnTo>
                    <a:pt x="243319" y="84201"/>
                  </a:lnTo>
                  <a:lnTo>
                    <a:pt x="245719" y="89535"/>
                  </a:lnTo>
                  <a:lnTo>
                    <a:pt x="245656" y="89281"/>
                  </a:lnTo>
                  <a:lnTo>
                    <a:pt x="247891" y="94640"/>
                  </a:lnTo>
                  <a:lnTo>
                    <a:pt x="247967" y="94869"/>
                  </a:lnTo>
                  <a:lnTo>
                    <a:pt x="247992" y="94500"/>
                  </a:lnTo>
                  <a:lnTo>
                    <a:pt x="247980" y="94869"/>
                  </a:lnTo>
                  <a:lnTo>
                    <a:pt x="249720" y="99949"/>
                  </a:lnTo>
                  <a:lnTo>
                    <a:pt x="249656" y="99822"/>
                  </a:lnTo>
                  <a:lnTo>
                    <a:pt x="249694" y="99949"/>
                  </a:lnTo>
                  <a:lnTo>
                    <a:pt x="251409" y="105410"/>
                  </a:lnTo>
                  <a:lnTo>
                    <a:pt x="252717" y="110236"/>
                  </a:lnTo>
                  <a:lnTo>
                    <a:pt x="252793" y="105156"/>
                  </a:lnTo>
                  <a:lnTo>
                    <a:pt x="253301" y="72771"/>
                  </a:lnTo>
                  <a:close/>
                </a:path>
                <a:path w="269875" h="398779">
                  <a:moveTo>
                    <a:pt x="255092" y="125349"/>
                  </a:moveTo>
                  <a:lnTo>
                    <a:pt x="255054" y="125222"/>
                  </a:lnTo>
                  <a:lnTo>
                    <a:pt x="255054" y="125349"/>
                  </a:lnTo>
                  <a:close/>
                </a:path>
                <a:path w="269875" h="398779">
                  <a:moveTo>
                    <a:pt x="269659" y="132588"/>
                  </a:moveTo>
                  <a:lnTo>
                    <a:pt x="261188" y="90043"/>
                  </a:lnTo>
                  <a:lnTo>
                    <a:pt x="256171" y="78613"/>
                  </a:lnTo>
                  <a:lnTo>
                    <a:pt x="254711" y="120777"/>
                  </a:lnTo>
                  <a:lnTo>
                    <a:pt x="254673" y="120523"/>
                  </a:lnTo>
                  <a:lnTo>
                    <a:pt x="254647" y="120269"/>
                  </a:lnTo>
                  <a:lnTo>
                    <a:pt x="256171" y="78613"/>
                  </a:lnTo>
                  <a:lnTo>
                    <a:pt x="253301" y="72771"/>
                  </a:lnTo>
                  <a:lnTo>
                    <a:pt x="252730" y="110236"/>
                  </a:lnTo>
                  <a:lnTo>
                    <a:pt x="253860" y="115519"/>
                  </a:lnTo>
                  <a:lnTo>
                    <a:pt x="253885" y="115697"/>
                  </a:lnTo>
                  <a:lnTo>
                    <a:pt x="255168" y="127000"/>
                  </a:lnTo>
                  <a:lnTo>
                    <a:pt x="250888" y="130175"/>
                  </a:lnTo>
                  <a:lnTo>
                    <a:pt x="250444" y="130441"/>
                  </a:lnTo>
                  <a:lnTo>
                    <a:pt x="247726" y="132080"/>
                  </a:lnTo>
                  <a:lnTo>
                    <a:pt x="244221" y="134112"/>
                  </a:lnTo>
                  <a:lnTo>
                    <a:pt x="237058" y="138049"/>
                  </a:lnTo>
                  <a:lnTo>
                    <a:pt x="233159" y="139954"/>
                  </a:lnTo>
                  <a:lnTo>
                    <a:pt x="233337" y="139827"/>
                  </a:lnTo>
                  <a:lnTo>
                    <a:pt x="233057" y="139954"/>
                  </a:lnTo>
                  <a:lnTo>
                    <a:pt x="229222" y="141732"/>
                  </a:lnTo>
                  <a:lnTo>
                    <a:pt x="225513" y="143383"/>
                  </a:lnTo>
                  <a:lnTo>
                    <a:pt x="221742" y="144907"/>
                  </a:lnTo>
                  <a:lnTo>
                    <a:pt x="236156" y="144907"/>
                  </a:lnTo>
                  <a:lnTo>
                    <a:pt x="221716" y="144919"/>
                  </a:lnTo>
                  <a:lnTo>
                    <a:pt x="221373" y="145046"/>
                  </a:lnTo>
                  <a:lnTo>
                    <a:pt x="217766" y="146304"/>
                  </a:lnTo>
                  <a:lnTo>
                    <a:pt x="214845" y="147408"/>
                  </a:lnTo>
                  <a:lnTo>
                    <a:pt x="214845" y="161544"/>
                  </a:lnTo>
                  <a:lnTo>
                    <a:pt x="212686" y="200533"/>
                  </a:lnTo>
                  <a:lnTo>
                    <a:pt x="212636" y="199898"/>
                  </a:lnTo>
                  <a:lnTo>
                    <a:pt x="214782" y="162433"/>
                  </a:lnTo>
                  <a:lnTo>
                    <a:pt x="214845" y="161544"/>
                  </a:lnTo>
                  <a:lnTo>
                    <a:pt x="214845" y="147408"/>
                  </a:lnTo>
                  <a:lnTo>
                    <a:pt x="214376" y="147574"/>
                  </a:lnTo>
                  <a:lnTo>
                    <a:pt x="213944" y="147701"/>
                  </a:lnTo>
                  <a:lnTo>
                    <a:pt x="211201" y="148463"/>
                  </a:lnTo>
                  <a:lnTo>
                    <a:pt x="208026" y="149225"/>
                  </a:lnTo>
                  <a:lnTo>
                    <a:pt x="196481" y="151511"/>
                  </a:lnTo>
                  <a:lnTo>
                    <a:pt x="202501" y="163715"/>
                  </a:lnTo>
                  <a:lnTo>
                    <a:pt x="207848" y="149352"/>
                  </a:lnTo>
                  <a:lnTo>
                    <a:pt x="208064" y="161544"/>
                  </a:lnTo>
                  <a:lnTo>
                    <a:pt x="208153" y="163715"/>
                  </a:lnTo>
                  <a:lnTo>
                    <a:pt x="209562" y="183388"/>
                  </a:lnTo>
                  <a:lnTo>
                    <a:pt x="209651" y="183642"/>
                  </a:lnTo>
                  <a:lnTo>
                    <a:pt x="211201" y="162433"/>
                  </a:lnTo>
                  <a:lnTo>
                    <a:pt x="211848" y="194945"/>
                  </a:lnTo>
                  <a:lnTo>
                    <a:pt x="212585" y="199898"/>
                  </a:lnTo>
                  <a:lnTo>
                    <a:pt x="212661" y="200533"/>
                  </a:lnTo>
                  <a:lnTo>
                    <a:pt x="212928" y="205613"/>
                  </a:lnTo>
                  <a:lnTo>
                    <a:pt x="212890" y="205486"/>
                  </a:lnTo>
                  <a:lnTo>
                    <a:pt x="212890" y="205613"/>
                  </a:lnTo>
                  <a:lnTo>
                    <a:pt x="213042" y="210820"/>
                  </a:lnTo>
                  <a:lnTo>
                    <a:pt x="212813" y="214884"/>
                  </a:lnTo>
                  <a:lnTo>
                    <a:pt x="212737" y="215519"/>
                  </a:lnTo>
                  <a:lnTo>
                    <a:pt x="212699" y="215747"/>
                  </a:lnTo>
                  <a:lnTo>
                    <a:pt x="212153" y="219240"/>
                  </a:lnTo>
                  <a:lnTo>
                    <a:pt x="212064" y="219583"/>
                  </a:lnTo>
                  <a:lnTo>
                    <a:pt x="211188" y="222885"/>
                  </a:lnTo>
                  <a:lnTo>
                    <a:pt x="210146" y="225171"/>
                  </a:lnTo>
                  <a:lnTo>
                    <a:pt x="208762" y="226949"/>
                  </a:lnTo>
                  <a:lnTo>
                    <a:pt x="203720" y="231521"/>
                  </a:lnTo>
                  <a:lnTo>
                    <a:pt x="207111" y="243332"/>
                  </a:lnTo>
                  <a:lnTo>
                    <a:pt x="208521" y="251333"/>
                  </a:lnTo>
                  <a:lnTo>
                    <a:pt x="207137" y="243332"/>
                  </a:lnTo>
                  <a:lnTo>
                    <a:pt x="207175" y="243459"/>
                  </a:lnTo>
                  <a:lnTo>
                    <a:pt x="208546" y="251333"/>
                  </a:lnTo>
                  <a:lnTo>
                    <a:pt x="208635" y="251968"/>
                  </a:lnTo>
                  <a:lnTo>
                    <a:pt x="209245" y="261112"/>
                  </a:lnTo>
                  <a:lnTo>
                    <a:pt x="209245" y="261239"/>
                  </a:lnTo>
                  <a:lnTo>
                    <a:pt x="209245" y="272161"/>
                  </a:lnTo>
                  <a:lnTo>
                    <a:pt x="209308" y="226568"/>
                  </a:lnTo>
                  <a:lnTo>
                    <a:pt x="209829" y="225933"/>
                  </a:lnTo>
                  <a:lnTo>
                    <a:pt x="213067" y="334391"/>
                  </a:lnTo>
                  <a:lnTo>
                    <a:pt x="212788" y="222250"/>
                  </a:lnTo>
                  <a:lnTo>
                    <a:pt x="212839" y="214884"/>
                  </a:lnTo>
                  <a:lnTo>
                    <a:pt x="213067" y="334391"/>
                  </a:lnTo>
                  <a:lnTo>
                    <a:pt x="216369" y="322199"/>
                  </a:lnTo>
                  <a:lnTo>
                    <a:pt x="219049" y="309499"/>
                  </a:lnTo>
                  <a:lnTo>
                    <a:pt x="221157" y="296926"/>
                  </a:lnTo>
                  <a:lnTo>
                    <a:pt x="222643" y="284353"/>
                  </a:lnTo>
                  <a:lnTo>
                    <a:pt x="223405" y="272288"/>
                  </a:lnTo>
                  <a:lnTo>
                    <a:pt x="223405" y="260985"/>
                  </a:lnTo>
                  <a:lnTo>
                    <a:pt x="222643" y="250063"/>
                  </a:lnTo>
                  <a:lnTo>
                    <a:pt x="220929" y="240284"/>
                  </a:lnTo>
                  <a:lnTo>
                    <a:pt x="219608" y="235712"/>
                  </a:lnTo>
                  <a:lnTo>
                    <a:pt x="222529" y="231775"/>
                  </a:lnTo>
                  <a:lnTo>
                    <a:pt x="224663" y="227076"/>
                  </a:lnTo>
                  <a:lnTo>
                    <a:pt x="226034" y="221869"/>
                  </a:lnTo>
                  <a:lnTo>
                    <a:pt x="226885" y="216535"/>
                  </a:lnTo>
                  <a:lnTo>
                    <a:pt x="227203" y="210820"/>
                  </a:lnTo>
                  <a:lnTo>
                    <a:pt x="227050" y="205105"/>
                  </a:lnTo>
                  <a:lnTo>
                    <a:pt x="217652" y="163068"/>
                  </a:lnTo>
                  <a:lnTo>
                    <a:pt x="216700" y="161036"/>
                  </a:lnTo>
                  <a:lnTo>
                    <a:pt x="218732" y="160401"/>
                  </a:lnTo>
                  <a:lnTo>
                    <a:pt x="222821" y="159004"/>
                  </a:lnTo>
                  <a:lnTo>
                    <a:pt x="226822" y="157480"/>
                  </a:lnTo>
                  <a:lnTo>
                    <a:pt x="231228" y="155702"/>
                  </a:lnTo>
                  <a:lnTo>
                    <a:pt x="235292" y="153924"/>
                  </a:lnTo>
                  <a:lnTo>
                    <a:pt x="239382" y="152019"/>
                  </a:lnTo>
                  <a:lnTo>
                    <a:pt x="243763" y="149987"/>
                  </a:lnTo>
                  <a:lnTo>
                    <a:pt x="251612" y="145669"/>
                  </a:lnTo>
                  <a:lnTo>
                    <a:pt x="258711" y="141351"/>
                  </a:lnTo>
                  <a:lnTo>
                    <a:pt x="264845" y="136906"/>
                  </a:lnTo>
                  <a:lnTo>
                    <a:pt x="269659" y="13258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4" name="object 14"/>
          <p:cNvSpPr/>
          <p:nvPr/>
        </p:nvSpPr>
        <p:spPr>
          <a:xfrm>
            <a:off x="1044689" y="5756046"/>
            <a:ext cx="163830" cy="31750"/>
          </a:xfrm>
          <a:custGeom>
            <a:avLst/>
            <a:gdLst/>
            <a:ahLst/>
            <a:cxnLst/>
            <a:rect l="l" t="t" r="r" b="b"/>
            <a:pathLst>
              <a:path w="163830" h="31750">
                <a:moveTo>
                  <a:pt x="26924" y="11404"/>
                </a:moveTo>
                <a:lnTo>
                  <a:pt x="18770" y="9448"/>
                </a:lnTo>
                <a:lnTo>
                  <a:pt x="12052" y="7404"/>
                </a:lnTo>
                <a:lnTo>
                  <a:pt x="12382" y="7543"/>
                </a:lnTo>
                <a:lnTo>
                  <a:pt x="7505" y="5511"/>
                </a:lnTo>
                <a:lnTo>
                  <a:pt x="7048" y="5181"/>
                </a:lnTo>
                <a:lnTo>
                  <a:pt x="0" y="0"/>
                </a:lnTo>
                <a:lnTo>
                  <a:pt x="4546" y="13817"/>
                </a:lnTo>
                <a:lnTo>
                  <a:pt x="6705" y="5181"/>
                </a:lnTo>
                <a:lnTo>
                  <a:pt x="8191" y="6019"/>
                </a:lnTo>
                <a:lnTo>
                  <a:pt x="11709" y="7302"/>
                </a:lnTo>
                <a:lnTo>
                  <a:pt x="14884" y="22415"/>
                </a:lnTo>
                <a:lnTo>
                  <a:pt x="24041" y="24587"/>
                </a:lnTo>
                <a:lnTo>
                  <a:pt x="26924" y="11404"/>
                </a:lnTo>
                <a:close/>
              </a:path>
              <a:path w="163830" h="31750">
                <a:moveTo>
                  <a:pt x="57848" y="15887"/>
                </a:moveTo>
                <a:lnTo>
                  <a:pt x="47002" y="14693"/>
                </a:lnTo>
                <a:lnTo>
                  <a:pt x="36664" y="13208"/>
                </a:lnTo>
                <a:lnTo>
                  <a:pt x="36372" y="13157"/>
                </a:lnTo>
                <a:lnTo>
                  <a:pt x="45021" y="28016"/>
                </a:lnTo>
                <a:lnTo>
                  <a:pt x="56629" y="29298"/>
                </a:lnTo>
                <a:lnTo>
                  <a:pt x="57848" y="15887"/>
                </a:lnTo>
                <a:close/>
              </a:path>
              <a:path w="163830" h="31750">
                <a:moveTo>
                  <a:pt x="69392" y="16713"/>
                </a:moveTo>
                <a:lnTo>
                  <a:pt x="57950" y="15887"/>
                </a:lnTo>
                <a:lnTo>
                  <a:pt x="69392" y="16713"/>
                </a:lnTo>
                <a:close/>
              </a:path>
              <a:path w="163830" h="31750">
                <a:moveTo>
                  <a:pt x="92671" y="17665"/>
                </a:moveTo>
                <a:lnTo>
                  <a:pt x="81076" y="17386"/>
                </a:lnTo>
                <a:lnTo>
                  <a:pt x="69469" y="16713"/>
                </a:lnTo>
                <a:lnTo>
                  <a:pt x="80581" y="30848"/>
                </a:lnTo>
                <a:lnTo>
                  <a:pt x="92583" y="31127"/>
                </a:lnTo>
                <a:lnTo>
                  <a:pt x="92671" y="17665"/>
                </a:lnTo>
                <a:close/>
              </a:path>
              <a:path w="163830" h="31750">
                <a:moveTo>
                  <a:pt x="124561" y="16471"/>
                </a:moveTo>
                <a:lnTo>
                  <a:pt x="114973" y="17259"/>
                </a:lnTo>
                <a:lnTo>
                  <a:pt x="104190" y="17665"/>
                </a:lnTo>
                <a:lnTo>
                  <a:pt x="92849" y="17665"/>
                </a:lnTo>
                <a:lnTo>
                  <a:pt x="92671" y="17665"/>
                </a:lnTo>
                <a:lnTo>
                  <a:pt x="104330" y="31127"/>
                </a:lnTo>
                <a:lnTo>
                  <a:pt x="115697" y="30695"/>
                </a:lnTo>
                <a:lnTo>
                  <a:pt x="124561" y="16471"/>
                </a:lnTo>
                <a:close/>
              </a:path>
              <a:path w="163830" h="31750">
                <a:moveTo>
                  <a:pt x="150520" y="10325"/>
                </a:moveTo>
                <a:lnTo>
                  <a:pt x="146685" y="12039"/>
                </a:lnTo>
                <a:lnTo>
                  <a:pt x="141122" y="13817"/>
                </a:lnTo>
                <a:lnTo>
                  <a:pt x="133883" y="15354"/>
                </a:lnTo>
                <a:lnTo>
                  <a:pt x="124726" y="16446"/>
                </a:lnTo>
                <a:lnTo>
                  <a:pt x="124561" y="16471"/>
                </a:lnTo>
                <a:lnTo>
                  <a:pt x="133235" y="15468"/>
                </a:lnTo>
                <a:lnTo>
                  <a:pt x="135953" y="28676"/>
                </a:lnTo>
                <a:lnTo>
                  <a:pt x="144640" y="26873"/>
                </a:lnTo>
                <a:lnTo>
                  <a:pt x="145948" y="15468"/>
                </a:lnTo>
                <a:lnTo>
                  <a:pt x="146329" y="12192"/>
                </a:lnTo>
                <a:lnTo>
                  <a:pt x="147078" y="11899"/>
                </a:lnTo>
                <a:lnTo>
                  <a:pt x="150520" y="10325"/>
                </a:lnTo>
                <a:close/>
              </a:path>
              <a:path w="163830" h="31750">
                <a:moveTo>
                  <a:pt x="163576" y="19278"/>
                </a:moveTo>
                <a:lnTo>
                  <a:pt x="160756" y="5816"/>
                </a:lnTo>
                <a:lnTo>
                  <a:pt x="157835" y="6985"/>
                </a:lnTo>
                <a:lnTo>
                  <a:pt x="154432" y="8470"/>
                </a:lnTo>
                <a:lnTo>
                  <a:pt x="150520" y="10325"/>
                </a:lnTo>
                <a:lnTo>
                  <a:pt x="151917" y="24561"/>
                </a:lnTo>
                <a:lnTo>
                  <a:pt x="156756" y="22415"/>
                </a:lnTo>
                <a:lnTo>
                  <a:pt x="160604" y="20561"/>
                </a:lnTo>
                <a:lnTo>
                  <a:pt x="163576" y="192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54506" y="5475223"/>
            <a:ext cx="28575" cy="15875"/>
          </a:xfrm>
          <a:custGeom>
            <a:avLst/>
            <a:gdLst/>
            <a:ahLst/>
            <a:cxnLst/>
            <a:rect l="l" t="t" r="r" b="b"/>
            <a:pathLst>
              <a:path w="28575" h="15875">
                <a:moveTo>
                  <a:pt x="26111" y="0"/>
                </a:moveTo>
                <a:lnTo>
                  <a:pt x="13436" y="1396"/>
                </a:lnTo>
                <a:lnTo>
                  <a:pt x="13093" y="1396"/>
                </a:lnTo>
                <a:lnTo>
                  <a:pt x="0" y="15620"/>
                </a:lnTo>
                <a:lnTo>
                  <a:pt x="14452" y="14731"/>
                </a:lnTo>
                <a:lnTo>
                  <a:pt x="28219" y="13334"/>
                </a:lnTo>
                <a:lnTo>
                  <a:pt x="261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68730" y="5767451"/>
            <a:ext cx="23495" cy="17145"/>
          </a:xfrm>
          <a:custGeom>
            <a:avLst/>
            <a:gdLst/>
            <a:ahLst/>
            <a:cxnLst/>
            <a:rect l="l" t="t" r="r" b="b"/>
            <a:pathLst>
              <a:path w="23494" h="17145">
                <a:moveTo>
                  <a:pt x="20980" y="16611"/>
                </a:moveTo>
                <a:lnTo>
                  <a:pt x="12331" y="1752"/>
                </a:lnTo>
                <a:lnTo>
                  <a:pt x="2882" y="0"/>
                </a:lnTo>
                <a:lnTo>
                  <a:pt x="0" y="13182"/>
                </a:lnTo>
                <a:lnTo>
                  <a:pt x="10083" y="15049"/>
                </a:lnTo>
                <a:lnTo>
                  <a:pt x="20980" y="16611"/>
                </a:lnTo>
                <a:close/>
              </a:path>
              <a:path w="23494" h="17145">
                <a:moveTo>
                  <a:pt x="22961" y="3289"/>
                </a:moveTo>
                <a:lnTo>
                  <a:pt x="22821" y="3263"/>
                </a:lnTo>
                <a:lnTo>
                  <a:pt x="12496" y="1778"/>
                </a:lnTo>
                <a:lnTo>
                  <a:pt x="22961" y="32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080935" y="5471033"/>
            <a:ext cx="24130" cy="4445"/>
          </a:xfrm>
          <a:custGeom>
            <a:avLst/>
            <a:gdLst/>
            <a:ahLst/>
            <a:cxnLst/>
            <a:rect l="l" t="t" r="r" b="b"/>
            <a:pathLst>
              <a:path w="24130" h="4445">
                <a:moveTo>
                  <a:pt x="12026" y="2285"/>
                </a:moveTo>
                <a:lnTo>
                  <a:pt x="11899" y="2285"/>
                </a:lnTo>
                <a:lnTo>
                  <a:pt x="0" y="4190"/>
                </a:lnTo>
                <a:lnTo>
                  <a:pt x="12026" y="2285"/>
                </a:lnTo>
                <a:close/>
              </a:path>
              <a:path w="24130" h="4445">
                <a:moveTo>
                  <a:pt x="23698" y="0"/>
                </a:moveTo>
                <a:lnTo>
                  <a:pt x="12026" y="2285"/>
                </a:lnTo>
                <a:lnTo>
                  <a:pt x="12217" y="2285"/>
                </a:lnTo>
                <a:lnTo>
                  <a:pt x="2369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101318" y="5771934"/>
            <a:ext cx="58419" cy="15240"/>
          </a:xfrm>
          <a:custGeom>
            <a:avLst/>
            <a:gdLst/>
            <a:ahLst/>
            <a:cxnLst/>
            <a:rect l="l" t="t" r="r" b="b"/>
            <a:pathLst>
              <a:path w="58419" h="15239">
                <a:moveTo>
                  <a:pt x="23952" y="14960"/>
                </a:moveTo>
                <a:lnTo>
                  <a:pt x="12763" y="825"/>
                </a:lnTo>
                <a:lnTo>
                  <a:pt x="1219" y="0"/>
                </a:lnTo>
                <a:lnTo>
                  <a:pt x="0" y="13411"/>
                </a:lnTo>
                <a:lnTo>
                  <a:pt x="11861" y="14262"/>
                </a:lnTo>
                <a:lnTo>
                  <a:pt x="23952" y="14960"/>
                </a:lnTo>
                <a:close/>
              </a:path>
              <a:path w="58419" h="15239">
                <a:moveTo>
                  <a:pt x="24676" y="1511"/>
                </a:moveTo>
                <a:lnTo>
                  <a:pt x="24511" y="1498"/>
                </a:lnTo>
                <a:lnTo>
                  <a:pt x="12814" y="825"/>
                </a:lnTo>
                <a:lnTo>
                  <a:pt x="24676" y="1511"/>
                </a:lnTo>
                <a:close/>
              </a:path>
              <a:path w="58419" h="15239">
                <a:moveTo>
                  <a:pt x="58343" y="1371"/>
                </a:moveTo>
                <a:lnTo>
                  <a:pt x="58191" y="1371"/>
                </a:lnTo>
                <a:lnTo>
                  <a:pt x="47561" y="1778"/>
                </a:lnTo>
                <a:lnTo>
                  <a:pt x="58343" y="13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166685" y="5451347"/>
            <a:ext cx="15240" cy="23495"/>
          </a:xfrm>
          <a:custGeom>
            <a:avLst/>
            <a:gdLst/>
            <a:ahLst/>
            <a:cxnLst/>
            <a:rect l="l" t="t" r="r" b="b"/>
            <a:pathLst>
              <a:path w="15240" h="23495">
                <a:moveTo>
                  <a:pt x="14744" y="7747"/>
                </a:moveTo>
                <a:lnTo>
                  <a:pt x="9461" y="4826"/>
                </a:lnTo>
                <a:lnTo>
                  <a:pt x="0" y="0"/>
                </a:lnTo>
                <a:lnTo>
                  <a:pt x="2006" y="13589"/>
                </a:lnTo>
                <a:lnTo>
                  <a:pt x="2565" y="16510"/>
                </a:lnTo>
                <a:lnTo>
                  <a:pt x="7454" y="19177"/>
                </a:lnTo>
                <a:lnTo>
                  <a:pt x="11239" y="21463"/>
                </a:lnTo>
                <a:lnTo>
                  <a:pt x="13055" y="22479"/>
                </a:lnTo>
                <a:lnTo>
                  <a:pt x="13639" y="22987"/>
                </a:lnTo>
                <a:lnTo>
                  <a:pt x="14744" y="77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160386" y="5771515"/>
            <a:ext cx="20320" cy="15240"/>
          </a:xfrm>
          <a:custGeom>
            <a:avLst/>
            <a:gdLst/>
            <a:ahLst/>
            <a:cxnLst/>
            <a:rect l="l" t="t" r="r" b="b"/>
            <a:pathLst>
              <a:path w="20319" h="15239">
                <a:moveTo>
                  <a:pt x="17538" y="0"/>
                </a:moveTo>
                <a:lnTo>
                  <a:pt x="8864" y="1003"/>
                </a:lnTo>
                <a:lnTo>
                  <a:pt x="0" y="15227"/>
                </a:lnTo>
                <a:lnTo>
                  <a:pt x="10464" y="14376"/>
                </a:lnTo>
                <a:lnTo>
                  <a:pt x="20256" y="13208"/>
                </a:lnTo>
                <a:lnTo>
                  <a:pt x="1753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177696" y="5459095"/>
            <a:ext cx="20320" cy="20320"/>
          </a:xfrm>
          <a:custGeom>
            <a:avLst/>
            <a:gdLst/>
            <a:ahLst/>
            <a:cxnLst/>
            <a:rect l="l" t="t" r="r" b="b"/>
            <a:pathLst>
              <a:path w="20319" h="20320">
                <a:moveTo>
                  <a:pt x="2476" y="15113"/>
                </a:moveTo>
                <a:lnTo>
                  <a:pt x="2044" y="14732"/>
                </a:lnTo>
                <a:lnTo>
                  <a:pt x="228" y="13716"/>
                </a:lnTo>
                <a:lnTo>
                  <a:pt x="0" y="13589"/>
                </a:lnTo>
                <a:lnTo>
                  <a:pt x="2476" y="15113"/>
                </a:lnTo>
                <a:close/>
              </a:path>
              <a:path w="20319" h="20320">
                <a:moveTo>
                  <a:pt x="4445" y="16687"/>
                </a:moveTo>
                <a:lnTo>
                  <a:pt x="3733" y="0"/>
                </a:lnTo>
                <a:lnTo>
                  <a:pt x="2628" y="15240"/>
                </a:lnTo>
                <a:lnTo>
                  <a:pt x="3644" y="16002"/>
                </a:lnTo>
                <a:lnTo>
                  <a:pt x="4445" y="16687"/>
                </a:lnTo>
                <a:close/>
              </a:path>
              <a:path w="20319" h="20320">
                <a:moveTo>
                  <a:pt x="4775" y="17005"/>
                </a:moveTo>
                <a:lnTo>
                  <a:pt x="4445" y="16687"/>
                </a:lnTo>
                <a:lnTo>
                  <a:pt x="4775" y="17005"/>
                </a:lnTo>
                <a:close/>
              </a:path>
              <a:path w="20319" h="20320">
                <a:moveTo>
                  <a:pt x="12509" y="6731"/>
                </a:moveTo>
                <a:lnTo>
                  <a:pt x="10782" y="4191"/>
                </a:lnTo>
                <a:lnTo>
                  <a:pt x="7721" y="2286"/>
                </a:lnTo>
                <a:lnTo>
                  <a:pt x="4813" y="17018"/>
                </a:lnTo>
                <a:lnTo>
                  <a:pt x="5537" y="17780"/>
                </a:lnTo>
                <a:lnTo>
                  <a:pt x="7289" y="19050"/>
                </a:lnTo>
                <a:lnTo>
                  <a:pt x="9652" y="19939"/>
                </a:lnTo>
                <a:lnTo>
                  <a:pt x="12014" y="20193"/>
                </a:lnTo>
                <a:lnTo>
                  <a:pt x="12509" y="6731"/>
                </a:lnTo>
                <a:close/>
              </a:path>
              <a:path w="20319" h="20320">
                <a:moveTo>
                  <a:pt x="20053" y="6731"/>
                </a:moveTo>
                <a:lnTo>
                  <a:pt x="14274" y="7112"/>
                </a:lnTo>
                <a:lnTo>
                  <a:pt x="13919" y="6731"/>
                </a:lnTo>
                <a:lnTo>
                  <a:pt x="12814" y="6731"/>
                </a:lnTo>
                <a:lnTo>
                  <a:pt x="13525" y="6858"/>
                </a:lnTo>
                <a:lnTo>
                  <a:pt x="14414" y="7239"/>
                </a:lnTo>
                <a:lnTo>
                  <a:pt x="14820" y="7620"/>
                </a:lnTo>
                <a:lnTo>
                  <a:pt x="14998" y="7747"/>
                </a:lnTo>
                <a:lnTo>
                  <a:pt x="15189" y="7874"/>
                </a:lnTo>
                <a:lnTo>
                  <a:pt x="20053" y="6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78229" y="5768085"/>
            <a:ext cx="13335" cy="3810"/>
          </a:xfrm>
          <a:custGeom>
            <a:avLst/>
            <a:gdLst/>
            <a:ahLst/>
            <a:cxnLst/>
            <a:rect l="l" t="t" r="r" b="b"/>
            <a:pathLst>
              <a:path w="13334" h="3810">
                <a:moveTo>
                  <a:pt x="13144" y="0"/>
                </a:moveTo>
                <a:lnTo>
                  <a:pt x="7327" y="1841"/>
                </a:lnTo>
                <a:lnTo>
                  <a:pt x="0" y="3365"/>
                </a:lnTo>
                <a:lnTo>
                  <a:pt x="342" y="3314"/>
                </a:lnTo>
                <a:lnTo>
                  <a:pt x="6984" y="1943"/>
                </a:lnTo>
                <a:lnTo>
                  <a:pt x="7708" y="1752"/>
                </a:lnTo>
                <a:lnTo>
                  <a:pt x="13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181430" y="5459095"/>
            <a:ext cx="10795" cy="17145"/>
          </a:xfrm>
          <a:custGeom>
            <a:avLst/>
            <a:gdLst/>
            <a:ahLst/>
            <a:cxnLst/>
            <a:rect l="l" t="t" r="r" b="b"/>
            <a:pathLst>
              <a:path w="10794" h="17145">
                <a:moveTo>
                  <a:pt x="3987" y="2286"/>
                </a:moveTo>
                <a:lnTo>
                  <a:pt x="0" y="0"/>
                </a:lnTo>
                <a:lnTo>
                  <a:pt x="723" y="16764"/>
                </a:lnTo>
                <a:lnTo>
                  <a:pt x="1079" y="17018"/>
                </a:lnTo>
                <a:lnTo>
                  <a:pt x="3987" y="2286"/>
                </a:lnTo>
                <a:close/>
              </a:path>
              <a:path w="10794" h="17145">
                <a:moveTo>
                  <a:pt x="10185" y="6731"/>
                </a:moveTo>
                <a:lnTo>
                  <a:pt x="9144" y="5842"/>
                </a:lnTo>
                <a:lnTo>
                  <a:pt x="7048" y="4191"/>
                </a:lnTo>
                <a:lnTo>
                  <a:pt x="8775" y="6731"/>
                </a:lnTo>
                <a:lnTo>
                  <a:pt x="9182" y="6731"/>
                </a:lnTo>
                <a:lnTo>
                  <a:pt x="10185" y="67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189329" y="5465826"/>
            <a:ext cx="34925" cy="317500"/>
          </a:xfrm>
          <a:custGeom>
            <a:avLst/>
            <a:gdLst/>
            <a:ahLst/>
            <a:cxnLst/>
            <a:rect l="l" t="t" r="r" b="b"/>
            <a:pathLst>
              <a:path w="34925" h="317500">
                <a:moveTo>
                  <a:pt x="7277" y="314782"/>
                </a:moveTo>
                <a:lnTo>
                  <a:pt x="5880" y="300545"/>
                </a:lnTo>
                <a:lnTo>
                  <a:pt x="2438" y="302120"/>
                </a:lnTo>
                <a:lnTo>
                  <a:pt x="1689" y="302412"/>
                </a:lnTo>
                <a:lnTo>
                  <a:pt x="0" y="317093"/>
                </a:lnTo>
                <a:lnTo>
                  <a:pt x="7277" y="314782"/>
                </a:lnTo>
                <a:close/>
              </a:path>
              <a:path w="34925" h="317500">
                <a:moveTo>
                  <a:pt x="34442" y="889"/>
                </a:moveTo>
                <a:lnTo>
                  <a:pt x="28435" y="685"/>
                </a:lnTo>
                <a:lnTo>
                  <a:pt x="28435" y="306298"/>
                </a:lnTo>
                <a:lnTo>
                  <a:pt x="27127" y="306514"/>
                </a:lnTo>
                <a:lnTo>
                  <a:pt x="28435" y="306298"/>
                </a:lnTo>
                <a:lnTo>
                  <a:pt x="28435" y="685"/>
                </a:lnTo>
                <a:lnTo>
                  <a:pt x="27241" y="647"/>
                </a:lnTo>
                <a:lnTo>
                  <a:pt x="27241" y="293039"/>
                </a:lnTo>
                <a:lnTo>
                  <a:pt x="26809" y="293179"/>
                </a:lnTo>
                <a:lnTo>
                  <a:pt x="23952" y="293827"/>
                </a:lnTo>
                <a:lnTo>
                  <a:pt x="27241" y="293039"/>
                </a:lnTo>
                <a:lnTo>
                  <a:pt x="27241" y="647"/>
                </a:lnTo>
                <a:lnTo>
                  <a:pt x="27127" y="14097"/>
                </a:lnTo>
                <a:lnTo>
                  <a:pt x="25412" y="90106"/>
                </a:lnTo>
                <a:lnTo>
                  <a:pt x="25412" y="293039"/>
                </a:lnTo>
                <a:lnTo>
                  <a:pt x="23952" y="293738"/>
                </a:lnTo>
                <a:lnTo>
                  <a:pt x="25057" y="293179"/>
                </a:lnTo>
                <a:lnTo>
                  <a:pt x="25412" y="293039"/>
                </a:lnTo>
                <a:lnTo>
                  <a:pt x="25412" y="90106"/>
                </a:lnTo>
                <a:lnTo>
                  <a:pt x="23952" y="154838"/>
                </a:lnTo>
                <a:lnTo>
                  <a:pt x="23952" y="14224"/>
                </a:lnTo>
                <a:lnTo>
                  <a:pt x="24028" y="11049"/>
                </a:lnTo>
                <a:lnTo>
                  <a:pt x="27127" y="14097"/>
                </a:lnTo>
                <a:lnTo>
                  <a:pt x="27127" y="647"/>
                </a:lnTo>
                <a:lnTo>
                  <a:pt x="22364" y="482"/>
                </a:lnTo>
                <a:lnTo>
                  <a:pt x="22364" y="294894"/>
                </a:lnTo>
                <a:lnTo>
                  <a:pt x="20307" y="299631"/>
                </a:lnTo>
                <a:lnTo>
                  <a:pt x="22199" y="295084"/>
                </a:lnTo>
                <a:lnTo>
                  <a:pt x="22225" y="294894"/>
                </a:lnTo>
                <a:lnTo>
                  <a:pt x="22352" y="294894"/>
                </a:lnTo>
                <a:lnTo>
                  <a:pt x="22364" y="482"/>
                </a:lnTo>
                <a:lnTo>
                  <a:pt x="20815" y="431"/>
                </a:lnTo>
                <a:lnTo>
                  <a:pt x="20815" y="7874"/>
                </a:lnTo>
                <a:lnTo>
                  <a:pt x="20307" y="7874"/>
                </a:lnTo>
                <a:lnTo>
                  <a:pt x="20307" y="7366"/>
                </a:lnTo>
                <a:lnTo>
                  <a:pt x="20815" y="7874"/>
                </a:lnTo>
                <a:lnTo>
                  <a:pt x="20815" y="431"/>
                </a:lnTo>
                <a:lnTo>
                  <a:pt x="8420" y="0"/>
                </a:lnTo>
                <a:lnTo>
                  <a:pt x="3556" y="1143"/>
                </a:lnTo>
                <a:lnTo>
                  <a:pt x="2070" y="254"/>
                </a:lnTo>
                <a:lnTo>
                  <a:pt x="1892" y="127"/>
                </a:lnTo>
                <a:lnTo>
                  <a:pt x="1181" y="0"/>
                </a:lnTo>
                <a:lnTo>
                  <a:pt x="876" y="0"/>
                </a:lnTo>
                <a:lnTo>
                  <a:pt x="381" y="13462"/>
                </a:lnTo>
                <a:lnTo>
                  <a:pt x="8102" y="13462"/>
                </a:lnTo>
                <a:lnTo>
                  <a:pt x="20307" y="13843"/>
                </a:lnTo>
                <a:lnTo>
                  <a:pt x="20307" y="14224"/>
                </a:lnTo>
                <a:lnTo>
                  <a:pt x="20307" y="294589"/>
                </a:lnTo>
                <a:lnTo>
                  <a:pt x="18618" y="295084"/>
                </a:lnTo>
                <a:lnTo>
                  <a:pt x="16116" y="296037"/>
                </a:lnTo>
                <a:lnTo>
                  <a:pt x="18935" y="309499"/>
                </a:lnTo>
                <a:lnTo>
                  <a:pt x="18757" y="309587"/>
                </a:lnTo>
                <a:lnTo>
                  <a:pt x="21399" y="308521"/>
                </a:lnTo>
                <a:lnTo>
                  <a:pt x="21894" y="308330"/>
                </a:lnTo>
                <a:lnTo>
                  <a:pt x="23368" y="307771"/>
                </a:lnTo>
                <a:lnTo>
                  <a:pt x="24942" y="307314"/>
                </a:lnTo>
                <a:lnTo>
                  <a:pt x="27343" y="306641"/>
                </a:lnTo>
                <a:lnTo>
                  <a:pt x="28473" y="306641"/>
                </a:lnTo>
                <a:lnTo>
                  <a:pt x="28765" y="306501"/>
                </a:lnTo>
                <a:lnTo>
                  <a:pt x="30162" y="306501"/>
                </a:lnTo>
                <a:lnTo>
                  <a:pt x="34442" y="302412"/>
                </a:lnTo>
                <a:lnTo>
                  <a:pt x="34442" y="88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852932" y="5756046"/>
            <a:ext cx="207010" cy="33655"/>
          </a:xfrm>
          <a:custGeom>
            <a:avLst/>
            <a:gdLst/>
            <a:ahLst/>
            <a:cxnLst/>
            <a:rect l="l" t="t" r="r" b="b"/>
            <a:pathLst>
              <a:path w="207009" h="33654">
                <a:moveTo>
                  <a:pt x="24003" y="13855"/>
                </a:moveTo>
                <a:lnTo>
                  <a:pt x="13246" y="11950"/>
                </a:lnTo>
                <a:lnTo>
                  <a:pt x="5473" y="10350"/>
                </a:lnTo>
                <a:lnTo>
                  <a:pt x="1054" y="9220"/>
                </a:lnTo>
                <a:lnTo>
                  <a:pt x="0" y="8763"/>
                </a:lnTo>
                <a:lnTo>
                  <a:pt x="711" y="9817"/>
                </a:lnTo>
                <a:lnTo>
                  <a:pt x="1511" y="23279"/>
                </a:lnTo>
                <a:lnTo>
                  <a:pt x="10528" y="25171"/>
                </a:lnTo>
                <a:lnTo>
                  <a:pt x="13119" y="12369"/>
                </a:lnTo>
                <a:lnTo>
                  <a:pt x="13233" y="11963"/>
                </a:lnTo>
                <a:lnTo>
                  <a:pt x="24003" y="13855"/>
                </a:lnTo>
                <a:close/>
              </a:path>
              <a:path w="207009" h="33654">
                <a:moveTo>
                  <a:pt x="51295" y="17284"/>
                </a:moveTo>
                <a:lnTo>
                  <a:pt x="37096" y="15659"/>
                </a:lnTo>
                <a:lnTo>
                  <a:pt x="24269" y="13893"/>
                </a:lnTo>
                <a:lnTo>
                  <a:pt x="24003" y="13855"/>
                </a:lnTo>
                <a:lnTo>
                  <a:pt x="35166" y="28994"/>
                </a:lnTo>
                <a:lnTo>
                  <a:pt x="49911" y="30670"/>
                </a:lnTo>
                <a:lnTo>
                  <a:pt x="51295" y="17284"/>
                </a:lnTo>
                <a:close/>
              </a:path>
              <a:path w="207009" h="33654">
                <a:moveTo>
                  <a:pt x="66878" y="18669"/>
                </a:moveTo>
                <a:lnTo>
                  <a:pt x="51396" y="17284"/>
                </a:lnTo>
                <a:lnTo>
                  <a:pt x="66878" y="18669"/>
                </a:lnTo>
                <a:close/>
              </a:path>
              <a:path w="207009" h="33654">
                <a:moveTo>
                  <a:pt x="206641" y="22415"/>
                </a:moveTo>
                <a:lnTo>
                  <a:pt x="204825" y="13817"/>
                </a:lnTo>
                <a:lnTo>
                  <a:pt x="203466" y="7302"/>
                </a:lnTo>
                <a:lnTo>
                  <a:pt x="199948" y="6019"/>
                </a:lnTo>
                <a:lnTo>
                  <a:pt x="198462" y="5181"/>
                </a:lnTo>
                <a:lnTo>
                  <a:pt x="196303" y="13817"/>
                </a:lnTo>
                <a:lnTo>
                  <a:pt x="194475" y="8280"/>
                </a:lnTo>
                <a:lnTo>
                  <a:pt x="191757" y="0"/>
                </a:lnTo>
                <a:lnTo>
                  <a:pt x="180517" y="8648"/>
                </a:lnTo>
                <a:lnTo>
                  <a:pt x="172148" y="12369"/>
                </a:lnTo>
                <a:lnTo>
                  <a:pt x="132295" y="19481"/>
                </a:lnTo>
                <a:lnTo>
                  <a:pt x="116306" y="20167"/>
                </a:lnTo>
                <a:lnTo>
                  <a:pt x="115989" y="20167"/>
                </a:lnTo>
                <a:lnTo>
                  <a:pt x="99783" y="20167"/>
                </a:lnTo>
                <a:lnTo>
                  <a:pt x="83324" y="19761"/>
                </a:lnTo>
                <a:lnTo>
                  <a:pt x="67017" y="18669"/>
                </a:lnTo>
                <a:lnTo>
                  <a:pt x="66878" y="18669"/>
                </a:lnTo>
                <a:lnTo>
                  <a:pt x="82486" y="33210"/>
                </a:lnTo>
                <a:lnTo>
                  <a:pt x="99618" y="33629"/>
                </a:lnTo>
                <a:lnTo>
                  <a:pt x="116459" y="33629"/>
                </a:lnTo>
                <a:lnTo>
                  <a:pt x="133134" y="32918"/>
                </a:lnTo>
                <a:lnTo>
                  <a:pt x="146596" y="18059"/>
                </a:lnTo>
                <a:lnTo>
                  <a:pt x="147154" y="17983"/>
                </a:lnTo>
                <a:lnTo>
                  <a:pt x="159931" y="15709"/>
                </a:lnTo>
                <a:lnTo>
                  <a:pt x="163487" y="28740"/>
                </a:lnTo>
                <a:lnTo>
                  <a:pt x="176542" y="25171"/>
                </a:lnTo>
                <a:lnTo>
                  <a:pt x="178485" y="15709"/>
                </a:lnTo>
                <a:lnTo>
                  <a:pt x="179832" y="9169"/>
                </a:lnTo>
                <a:lnTo>
                  <a:pt x="181356" y="8280"/>
                </a:lnTo>
                <a:lnTo>
                  <a:pt x="187553" y="13906"/>
                </a:lnTo>
                <a:lnTo>
                  <a:pt x="191960" y="17145"/>
                </a:lnTo>
                <a:lnTo>
                  <a:pt x="198843" y="20015"/>
                </a:lnTo>
                <a:lnTo>
                  <a:pt x="206641" y="224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20597" y="5476620"/>
            <a:ext cx="12065" cy="15875"/>
          </a:xfrm>
          <a:custGeom>
            <a:avLst/>
            <a:gdLst/>
            <a:ahLst/>
            <a:cxnLst/>
            <a:rect l="l" t="t" r="r" b="b"/>
            <a:pathLst>
              <a:path w="12065" h="15875">
                <a:moveTo>
                  <a:pt x="4813" y="15494"/>
                </a:moveTo>
                <a:lnTo>
                  <a:pt x="2463" y="1016"/>
                </a:lnTo>
                <a:lnTo>
                  <a:pt x="1016" y="508"/>
                </a:lnTo>
                <a:lnTo>
                  <a:pt x="0" y="0"/>
                </a:lnTo>
                <a:lnTo>
                  <a:pt x="965" y="14859"/>
                </a:lnTo>
                <a:lnTo>
                  <a:pt x="4813" y="15494"/>
                </a:lnTo>
                <a:close/>
              </a:path>
              <a:path w="12065" h="15875">
                <a:moveTo>
                  <a:pt x="12065" y="14859"/>
                </a:moveTo>
                <a:lnTo>
                  <a:pt x="12052" y="381"/>
                </a:lnTo>
                <a:lnTo>
                  <a:pt x="11544" y="635"/>
                </a:lnTo>
                <a:lnTo>
                  <a:pt x="10947" y="889"/>
                </a:lnTo>
                <a:lnTo>
                  <a:pt x="10579" y="1270"/>
                </a:lnTo>
                <a:lnTo>
                  <a:pt x="12065" y="148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0580" y="5461000"/>
            <a:ext cx="22860" cy="316230"/>
          </a:xfrm>
          <a:custGeom>
            <a:avLst/>
            <a:gdLst/>
            <a:ahLst/>
            <a:cxnLst/>
            <a:rect l="l" t="t" r="r" b="b"/>
            <a:pathLst>
              <a:path w="22859" h="316229">
                <a:moveTo>
                  <a:pt x="18288" y="31496"/>
                </a:moveTo>
                <a:lnTo>
                  <a:pt x="17805" y="29845"/>
                </a:lnTo>
                <a:lnTo>
                  <a:pt x="17119" y="27432"/>
                </a:lnTo>
                <a:lnTo>
                  <a:pt x="15417" y="21463"/>
                </a:lnTo>
                <a:lnTo>
                  <a:pt x="14122" y="16891"/>
                </a:lnTo>
                <a:lnTo>
                  <a:pt x="14109" y="281952"/>
                </a:lnTo>
                <a:lnTo>
                  <a:pt x="13144" y="296532"/>
                </a:lnTo>
                <a:lnTo>
                  <a:pt x="13144" y="281940"/>
                </a:lnTo>
                <a:lnTo>
                  <a:pt x="13843" y="281940"/>
                </a:lnTo>
                <a:lnTo>
                  <a:pt x="13843" y="152768"/>
                </a:lnTo>
                <a:lnTo>
                  <a:pt x="14109" y="281952"/>
                </a:lnTo>
                <a:lnTo>
                  <a:pt x="14109" y="16776"/>
                </a:lnTo>
                <a:lnTo>
                  <a:pt x="13830" y="14097"/>
                </a:lnTo>
                <a:lnTo>
                  <a:pt x="12598" y="12852"/>
                </a:lnTo>
                <a:lnTo>
                  <a:pt x="12598" y="29210"/>
                </a:lnTo>
                <a:lnTo>
                  <a:pt x="12166" y="29210"/>
                </a:lnTo>
                <a:lnTo>
                  <a:pt x="12166" y="311150"/>
                </a:lnTo>
                <a:lnTo>
                  <a:pt x="12090" y="312458"/>
                </a:lnTo>
                <a:lnTo>
                  <a:pt x="12090" y="311150"/>
                </a:lnTo>
                <a:lnTo>
                  <a:pt x="12166" y="29210"/>
                </a:lnTo>
                <a:lnTo>
                  <a:pt x="12026" y="29210"/>
                </a:lnTo>
                <a:lnTo>
                  <a:pt x="12026" y="281940"/>
                </a:lnTo>
                <a:lnTo>
                  <a:pt x="11874" y="281940"/>
                </a:lnTo>
                <a:lnTo>
                  <a:pt x="11874" y="29210"/>
                </a:lnTo>
                <a:lnTo>
                  <a:pt x="11366" y="29210"/>
                </a:lnTo>
                <a:lnTo>
                  <a:pt x="11366" y="28575"/>
                </a:lnTo>
                <a:lnTo>
                  <a:pt x="12598" y="29210"/>
                </a:lnTo>
                <a:lnTo>
                  <a:pt x="12598" y="12852"/>
                </a:lnTo>
                <a:lnTo>
                  <a:pt x="10134" y="10337"/>
                </a:lnTo>
                <a:lnTo>
                  <a:pt x="10134" y="27940"/>
                </a:lnTo>
                <a:lnTo>
                  <a:pt x="9144" y="27940"/>
                </a:lnTo>
                <a:lnTo>
                  <a:pt x="9156" y="27432"/>
                </a:lnTo>
                <a:lnTo>
                  <a:pt x="10134" y="27940"/>
                </a:lnTo>
                <a:lnTo>
                  <a:pt x="10134" y="10337"/>
                </a:lnTo>
                <a:lnTo>
                  <a:pt x="8737" y="8915"/>
                </a:lnTo>
                <a:lnTo>
                  <a:pt x="8737" y="167741"/>
                </a:lnTo>
                <a:lnTo>
                  <a:pt x="8737" y="306070"/>
                </a:lnTo>
                <a:lnTo>
                  <a:pt x="8318" y="306070"/>
                </a:lnTo>
                <a:lnTo>
                  <a:pt x="8737" y="167741"/>
                </a:lnTo>
                <a:lnTo>
                  <a:pt x="8737" y="8915"/>
                </a:lnTo>
                <a:lnTo>
                  <a:pt x="0" y="0"/>
                </a:lnTo>
                <a:lnTo>
                  <a:pt x="114" y="285153"/>
                </a:lnTo>
                <a:lnTo>
                  <a:pt x="152" y="286118"/>
                </a:lnTo>
                <a:lnTo>
                  <a:pt x="7467" y="307136"/>
                </a:lnTo>
                <a:lnTo>
                  <a:pt x="7467" y="308610"/>
                </a:lnTo>
                <a:lnTo>
                  <a:pt x="7658" y="308610"/>
                </a:lnTo>
                <a:lnTo>
                  <a:pt x="7658" y="307340"/>
                </a:lnTo>
                <a:lnTo>
                  <a:pt x="8318" y="308051"/>
                </a:lnTo>
                <a:lnTo>
                  <a:pt x="8318" y="308610"/>
                </a:lnTo>
                <a:lnTo>
                  <a:pt x="8699" y="308610"/>
                </a:lnTo>
                <a:lnTo>
                  <a:pt x="9232" y="309359"/>
                </a:lnTo>
                <a:lnTo>
                  <a:pt x="8826" y="308698"/>
                </a:lnTo>
                <a:lnTo>
                  <a:pt x="9550" y="308610"/>
                </a:lnTo>
                <a:lnTo>
                  <a:pt x="9550" y="311150"/>
                </a:lnTo>
                <a:lnTo>
                  <a:pt x="10121" y="311150"/>
                </a:lnTo>
                <a:lnTo>
                  <a:pt x="10121" y="308610"/>
                </a:lnTo>
                <a:lnTo>
                  <a:pt x="10160" y="306070"/>
                </a:lnTo>
                <a:lnTo>
                  <a:pt x="10287" y="306070"/>
                </a:lnTo>
                <a:lnTo>
                  <a:pt x="10287" y="310807"/>
                </a:lnTo>
                <a:lnTo>
                  <a:pt x="10287" y="311150"/>
                </a:lnTo>
                <a:lnTo>
                  <a:pt x="10515" y="311150"/>
                </a:lnTo>
                <a:lnTo>
                  <a:pt x="11353" y="311150"/>
                </a:lnTo>
                <a:lnTo>
                  <a:pt x="11353" y="312407"/>
                </a:lnTo>
                <a:lnTo>
                  <a:pt x="11353" y="313690"/>
                </a:lnTo>
                <a:lnTo>
                  <a:pt x="12090" y="313690"/>
                </a:lnTo>
                <a:lnTo>
                  <a:pt x="12090" y="313448"/>
                </a:lnTo>
                <a:lnTo>
                  <a:pt x="16776" y="316179"/>
                </a:lnTo>
                <a:lnTo>
                  <a:pt x="16027" y="295490"/>
                </a:lnTo>
                <a:lnTo>
                  <a:pt x="15697" y="294779"/>
                </a:lnTo>
                <a:lnTo>
                  <a:pt x="15621" y="294513"/>
                </a:lnTo>
                <a:lnTo>
                  <a:pt x="15887" y="295135"/>
                </a:lnTo>
                <a:lnTo>
                  <a:pt x="15608" y="294424"/>
                </a:lnTo>
                <a:lnTo>
                  <a:pt x="15443" y="293966"/>
                </a:lnTo>
                <a:lnTo>
                  <a:pt x="15176" y="293154"/>
                </a:lnTo>
                <a:lnTo>
                  <a:pt x="14795" y="291058"/>
                </a:lnTo>
                <a:lnTo>
                  <a:pt x="14757" y="290880"/>
                </a:lnTo>
                <a:lnTo>
                  <a:pt x="14528" y="288417"/>
                </a:lnTo>
                <a:lnTo>
                  <a:pt x="14236" y="285153"/>
                </a:lnTo>
                <a:lnTo>
                  <a:pt x="14122" y="29845"/>
                </a:lnTo>
                <a:lnTo>
                  <a:pt x="18288" y="31496"/>
                </a:lnTo>
                <a:close/>
              </a:path>
              <a:path w="22859" h="316229">
                <a:moveTo>
                  <a:pt x="20840" y="301701"/>
                </a:moveTo>
                <a:lnTo>
                  <a:pt x="19837" y="300240"/>
                </a:lnTo>
                <a:lnTo>
                  <a:pt x="20789" y="302742"/>
                </a:lnTo>
                <a:lnTo>
                  <a:pt x="20840" y="301701"/>
                </a:lnTo>
                <a:close/>
              </a:path>
              <a:path w="22859" h="316229">
                <a:moveTo>
                  <a:pt x="22301" y="303720"/>
                </a:moveTo>
                <a:lnTo>
                  <a:pt x="22186" y="303555"/>
                </a:lnTo>
                <a:lnTo>
                  <a:pt x="21958" y="303212"/>
                </a:lnTo>
                <a:lnTo>
                  <a:pt x="21323" y="302374"/>
                </a:lnTo>
                <a:lnTo>
                  <a:pt x="20980" y="301891"/>
                </a:lnTo>
                <a:lnTo>
                  <a:pt x="20853" y="301701"/>
                </a:lnTo>
                <a:lnTo>
                  <a:pt x="20789" y="302742"/>
                </a:lnTo>
                <a:lnTo>
                  <a:pt x="21856" y="303593"/>
                </a:lnTo>
                <a:lnTo>
                  <a:pt x="22301" y="3037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927315" y="5469763"/>
            <a:ext cx="12065" cy="22860"/>
          </a:xfrm>
          <a:custGeom>
            <a:avLst/>
            <a:gdLst/>
            <a:ahLst/>
            <a:cxnLst/>
            <a:rect l="l" t="t" r="r" b="b"/>
            <a:pathLst>
              <a:path w="12065" h="22860">
                <a:moveTo>
                  <a:pt x="1968" y="22352"/>
                </a:moveTo>
                <a:lnTo>
                  <a:pt x="1308" y="8890"/>
                </a:lnTo>
                <a:lnTo>
                  <a:pt x="0" y="9017"/>
                </a:lnTo>
                <a:lnTo>
                  <a:pt x="1968" y="22352"/>
                </a:lnTo>
                <a:close/>
              </a:path>
              <a:path w="12065" h="22860">
                <a:moveTo>
                  <a:pt x="11772" y="19177"/>
                </a:moveTo>
                <a:lnTo>
                  <a:pt x="11391" y="0"/>
                </a:lnTo>
                <a:lnTo>
                  <a:pt x="11125" y="381"/>
                </a:lnTo>
                <a:lnTo>
                  <a:pt x="11772" y="191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06144" y="5475223"/>
            <a:ext cx="17780" cy="1905"/>
          </a:xfrm>
          <a:custGeom>
            <a:avLst/>
            <a:gdLst/>
            <a:ahLst/>
            <a:cxnLst/>
            <a:rect l="l" t="t" r="r" b="b"/>
            <a:pathLst>
              <a:path w="17780" h="1904">
                <a:moveTo>
                  <a:pt x="381" y="0"/>
                </a:moveTo>
                <a:lnTo>
                  <a:pt x="0" y="0"/>
                </a:lnTo>
                <a:lnTo>
                  <a:pt x="17297" y="1523"/>
                </a:lnTo>
                <a:lnTo>
                  <a:pt x="38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137272" y="5773711"/>
            <a:ext cx="12065" cy="13970"/>
          </a:xfrm>
          <a:custGeom>
            <a:avLst/>
            <a:gdLst/>
            <a:ahLst/>
            <a:cxnLst/>
            <a:rect l="l" t="t" r="r" b="b"/>
            <a:pathLst>
              <a:path w="12065" h="13970">
                <a:moveTo>
                  <a:pt x="88" y="0"/>
                </a:moveTo>
                <a:lnTo>
                  <a:pt x="0" y="13462"/>
                </a:lnTo>
                <a:lnTo>
                  <a:pt x="11747" y="13462"/>
                </a:lnTo>
                <a:lnTo>
                  <a:pt x="8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192542" y="5466715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65" y="12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95209" y="5764517"/>
            <a:ext cx="4445" cy="1905"/>
          </a:xfrm>
          <a:custGeom>
            <a:avLst/>
            <a:gdLst/>
            <a:ahLst/>
            <a:cxnLst/>
            <a:rect l="l" t="t" r="r" b="b"/>
            <a:pathLst>
              <a:path w="4444" h="1904">
                <a:moveTo>
                  <a:pt x="3911" y="0"/>
                </a:moveTo>
                <a:lnTo>
                  <a:pt x="0" y="1854"/>
                </a:lnTo>
                <a:lnTo>
                  <a:pt x="177" y="1778"/>
                </a:lnTo>
                <a:lnTo>
                  <a:pt x="39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846721" y="5451347"/>
            <a:ext cx="351155" cy="44450"/>
          </a:xfrm>
          <a:custGeom>
            <a:avLst/>
            <a:gdLst/>
            <a:ahLst/>
            <a:cxnLst/>
            <a:rect l="l" t="t" r="r" b="b"/>
            <a:pathLst>
              <a:path w="351155" h="44450">
                <a:moveTo>
                  <a:pt x="7251" y="42545"/>
                </a:moveTo>
                <a:lnTo>
                  <a:pt x="6565" y="29972"/>
                </a:lnTo>
                <a:lnTo>
                  <a:pt x="6591" y="28359"/>
                </a:lnTo>
                <a:lnTo>
                  <a:pt x="6807" y="28397"/>
                </a:lnTo>
                <a:lnTo>
                  <a:pt x="6604" y="28321"/>
                </a:lnTo>
                <a:lnTo>
                  <a:pt x="2959" y="26924"/>
                </a:lnTo>
                <a:lnTo>
                  <a:pt x="660" y="25781"/>
                </a:lnTo>
                <a:lnTo>
                  <a:pt x="0" y="25400"/>
                </a:lnTo>
                <a:lnTo>
                  <a:pt x="2146" y="41148"/>
                </a:lnTo>
                <a:lnTo>
                  <a:pt x="7251" y="42545"/>
                </a:lnTo>
                <a:close/>
              </a:path>
              <a:path w="351155" h="44450">
                <a:moveTo>
                  <a:pt x="27813" y="30226"/>
                </a:moveTo>
                <a:lnTo>
                  <a:pt x="27508" y="30226"/>
                </a:lnTo>
                <a:lnTo>
                  <a:pt x="25730" y="30340"/>
                </a:lnTo>
                <a:lnTo>
                  <a:pt x="27813" y="30226"/>
                </a:lnTo>
                <a:close/>
              </a:path>
              <a:path w="351155" h="44450">
                <a:moveTo>
                  <a:pt x="32321" y="29603"/>
                </a:moveTo>
                <a:lnTo>
                  <a:pt x="28067" y="30226"/>
                </a:lnTo>
                <a:lnTo>
                  <a:pt x="27813" y="30226"/>
                </a:lnTo>
                <a:lnTo>
                  <a:pt x="23380" y="30480"/>
                </a:lnTo>
                <a:lnTo>
                  <a:pt x="25730" y="30340"/>
                </a:lnTo>
                <a:lnTo>
                  <a:pt x="22974" y="30480"/>
                </a:lnTo>
                <a:lnTo>
                  <a:pt x="18288" y="30480"/>
                </a:lnTo>
                <a:lnTo>
                  <a:pt x="14325" y="29972"/>
                </a:lnTo>
                <a:lnTo>
                  <a:pt x="10845" y="29464"/>
                </a:lnTo>
                <a:lnTo>
                  <a:pt x="10248" y="29337"/>
                </a:lnTo>
                <a:lnTo>
                  <a:pt x="7620" y="28638"/>
                </a:lnTo>
                <a:lnTo>
                  <a:pt x="9906" y="29337"/>
                </a:lnTo>
                <a:lnTo>
                  <a:pt x="12509" y="43307"/>
                </a:lnTo>
                <a:lnTo>
                  <a:pt x="17856" y="43942"/>
                </a:lnTo>
                <a:lnTo>
                  <a:pt x="23583" y="43942"/>
                </a:lnTo>
                <a:lnTo>
                  <a:pt x="29159" y="43688"/>
                </a:lnTo>
                <a:lnTo>
                  <a:pt x="32131" y="30480"/>
                </a:lnTo>
                <a:lnTo>
                  <a:pt x="32321" y="29603"/>
                </a:lnTo>
                <a:close/>
              </a:path>
              <a:path w="351155" h="44450">
                <a:moveTo>
                  <a:pt x="46139" y="40132"/>
                </a:moveTo>
                <a:lnTo>
                  <a:pt x="45681" y="28829"/>
                </a:lnTo>
                <a:lnTo>
                  <a:pt x="45567" y="25857"/>
                </a:lnTo>
                <a:lnTo>
                  <a:pt x="41592" y="27305"/>
                </a:lnTo>
                <a:lnTo>
                  <a:pt x="37426" y="28702"/>
                </a:lnTo>
                <a:lnTo>
                  <a:pt x="37007" y="28702"/>
                </a:lnTo>
                <a:lnTo>
                  <a:pt x="32346" y="29591"/>
                </a:lnTo>
                <a:lnTo>
                  <a:pt x="32740" y="29591"/>
                </a:lnTo>
                <a:lnTo>
                  <a:pt x="36639" y="28829"/>
                </a:lnTo>
                <a:lnTo>
                  <a:pt x="40601" y="41783"/>
                </a:lnTo>
                <a:lnTo>
                  <a:pt x="46139" y="40132"/>
                </a:lnTo>
                <a:close/>
              </a:path>
              <a:path w="351155" h="44450">
                <a:moveTo>
                  <a:pt x="47891" y="24815"/>
                </a:moveTo>
                <a:lnTo>
                  <a:pt x="45974" y="25654"/>
                </a:lnTo>
                <a:lnTo>
                  <a:pt x="45567" y="25781"/>
                </a:lnTo>
                <a:lnTo>
                  <a:pt x="45758" y="25781"/>
                </a:lnTo>
                <a:lnTo>
                  <a:pt x="47891" y="24815"/>
                </a:lnTo>
                <a:close/>
              </a:path>
              <a:path w="351155" h="44450">
                <a:moveTo>
                  <a:pt x="71221" y="38862"/>
                </a:moveTo>
                <a:lnTo>
                  <a:pt x="70167" y="29464"/>
                </a:lnTo>
                <a:lnTo>
                  <a:pt x="70116" y="29083"/>
                </a:lnTo>
                <a:lnTo>
                  <a:pt x="69570" y="24130"/>
                </a:lnTo>
                <a:lnTo>
                  <a:pt x="69316" y="21844"/>
                </a:lnTo>
                <a:lnTo>
                  <a:pt x="62115" y="15240"/>
                </a:lnTo>
                <a:lnTo>
                  <a:pt x="53809" y="21590"/>
                </a:lnTo>
                <a:lnTo>
                  <a:pt x="53225" y="21971"/>
                </a:lnTo>
                <a:lnTo>
                  <a:pt x="50228" y="23749"/>
                </a:lnTo>
                <a:lnTo>
                  <a:pt x="47891" y="24815"/>
                </a:lnTo>
                <a:lnTo>
                  <a:pt x="49441" y="24130"/>
                </a:lnTo>
                <a:lnTo>
                  <a:pt x="51358" y="38100"/>
                </a:lnTo>
                <a:lnTo>
                  <a:pt x="56616" y="35814"/>
                </a:lnTo>
                <a:lnTo>
                  <a:pt x="56794" y="29083"/>
                </a:lnTo>
                <a:lnTo>
                  <a:pt x="60198" y="32131"/>
                </a:lnTo>
                <a:lnTo>
                  <a:pt x="66027" y="29464"/>
                </a:lnTo>
                <a:lnTo>
                  <a:pt x="67551" y="37338"/>
                </a:lnTo>
                <a:lnTo>
                  <a:pt x="71221" y="38862"/>
                </a:lnTo>
                <a:close/>
              </a:path>
              <a:path w="351155" h="44450">
                <a:moveTo>
                  <a:pt x="89217" y="22479"/>
                </a:moveTo>
                <a:lnTo>
                  <a:pt x="87642" y="24003"/>
                </a:lnTo>
                <a:lnTo>
                  <a:pt x="88887" y="22860"/>
                </a:lnTo>
                <a:lnTo>
                  <a:pt x="89217" y="22479"/>
                </a:lnTo>
                <a:close/>
              </a:path>
              <a:path w="351155" h="44450">
                <a:moveTo>
                  <a:pt x="91986" y="18415"/>
                </a:moveTo>
                <a:lnTo>
                  <a:pt x="91808" y="18669"/>
                </a:lnTo>
                <a:lnTo>
                  <a:pt x="91719" y="18872"/>
                </a:lnTo>
                <a:lnTo>
                  <a:pt x="91986" y="18453"/>
                </a:lnTo>
                <a:close/>
              </a:path>
              <a:path w="351155" h="44450">
                <a:moveTo>
                  <a:pt x="92367" y="37592"/>
                </a:moveTo>
                <a:lnTo>
                  <a:pt x="91782" y="20701"/>
                </a:lnTo>
                <a:lnTo>
                  <a:pt x="91719" y="18872"/>
                </a:lnTo>
                <a:lnTo>
                  <a:pt x="90385" y="20828"/>
                </a:lnTo>
                <a:lnTo>
                  <a:pt x="90487" y="20701"/>
                </a:lnTo>
                <a:lnTo>
                  <a:pt x="89611" y="21971"/>
                </a:lnTo>
                <a:lnTo>
                  <a:pt x="89623" y="22606"/>
                </a:lnTo>
                <a:lnTo>
                  <a:pt x="92367" y="37592"/>
                </a:lnTo>
                <a:close/>
              </a:path>
              <a:path w="351155" h="44450">
                <a:moveTo>
                  <a:pt x="141287" y="21297"/>
                </a:moveTo>
                <a:lnTo>
                  <a:pt x="122275" y="17653"/>
                </a:lnTo>
                <a:lnTo>
                  <a:pt x="122008" y="17526"/>
                </a:lnTo>
                <a:lnTo>
                  <a:pt x="95923" y="11557"/>
                </a:lnTo>
                <a:lnTo>
                  <a:pt x="91998" y="18415"/>
                </a:lnTo>
                <a:lnTo>
                  <a:pt x="92024" y="20701"/>
                </a:lnTo>
                <a:lnTo>
                  <a:pt x="92367" y="37592"/>
                </a:lnTo>
                <a:lnTo>
                  <a:pt x="102958" y="27051"/>
                </a:lnTo>
                <a:lnTo>
                  <a:pt x="97853" y="25908"/>
                </a:lnTo>
                <a:lnTo>
                  <a:pt x="105702" y="22606"/>
                </a:lnTo>
                <a:lnTo>
                  <a:pt x="119100" y="30734"/>
                </a:lnTo>
                <a:lnTo>
                  <a:pt x="139065" y="34544"/>
                </a:lnTo>
                <a:lnTo>
                  <a:pt x="141071" y="22606"/>
                </a:lnTo>
                <a:lnTo>
                  <a:pt x="141287" y="21297"/>
                </a:lnTo>
                <a:close/>
              </a:path>
              <a:path w="351155" h="44450">
                <a:moveTo>
                  <a:pt x="157924" y="23672"/>
                </a:moveTo>
                <a:lnTo>
                  <a:pt x="141655" y="21336"/>
                </a:lnTo>
                <a:lnTo>
                  <a:pt x="141312" y="21209"/>
                </a:lnTo>
                <a:lnTo>
                  <a:pt x="157924" y="23672"/>
                </a:lnTo>
                <a:close/>
              </a:path>
              <a:path w="351155" h="44450">
                <a:moveTo>
                  <a:pt x="220865" y="25285"/>
                </a:moveTo>
                <a:lnTo>
                  <a:pt x="207086" y="26035"/>
                </a:lnTo>
                <a:lnTo>
                  <a:pt x="192773" y="26162"/>
                </a:lnTo>
                <a:lnTo>
                  <a:pt x="176453" y="25400"/>
                </a:lnTo>
                <a:lnTo>
                  <a:pt x="176720" y="25400"/>
                </a:lnTo>
                <a:lnTo>
                  <a:pt x="159804" y="23876"/>
                </a:lnTo>
                <a:lnTo>
                  <a:pt x="159423" y="23876"/>
                </a:lnTo>
                <a:lnTo>
                  <a:pt x="175552" y="38735"/>
                </a:lnTo>
                <a:lnTo>
                  <a:pt x="192227" y="39624"/>
                </a:lnTo>
                <a:lnTo>
                  <a:pt x="207784" y="39497"/>
                </a:lnTo>
                <a:lnTo>
                  <a:pt x="220052" y="26162"/>
                </a:lnTo>
                <a:lnTo>
                  <a:pt x="220865" y="25285"/>
                </a:lnTo>
                <a:close/>
              </a:path>
              <a:path w="351155" h="44450">
                <a:moveTo>
                  <a:pt x="225437" y="24815"/>
                </a:moveTo>
                <a:lnTo>
                  <a:pt x="221030" y="25273"/>
                </a:lnTo>
                <a:lnTo>
                  <a:pt x="221221" y="25273"/>
                </a:lnTo>
                <a:lnTo>
                  <a:pt x="225437" y="24815"/>
                </a:lnTo>
                <a:close/>
              </a:path>
              <a:path w="351155" h="44450">
                <a:moveTo>
                  <a:pt x="233895" y="23876"/>
                </a:moveTo>
                <a:lnTo>
                  <a:pt x="225437" y="24815"/>
                </a:lnTo>
                <a:lnTo>
                  <a:pt x="233895" y="23926"/>
                </a:lnTo>
                <a:close/>
              </a:path>
              <a:path w="351155" h="44450">
                <a:moveTo>
                  <a:pt x="322694" y="16637"/>
                </a:moveTo>
                <a:lnTo>
                  <a:pt x="322529" y="16510"/>
                </a:lnTo>
                <a:lnTo>
                  <a:pt x="321932" y="13335"/>
                </a:lnTo>
                <a:lnTo>
                  <a:pt x="321106" y="7747"/>
                </a:lnTo>
                <a:lnTo>
                  <a:pt x="319963" y="0"/>
                </a:lnTo>
                <a:lnTo>
                  <a:pt x="298513" y="7747"/>
                </a:lnTo>
                <a:lnTo>
                  <a:pt x="298678" y="7620"/>
                </a:lnTo>
                <a:lnTo>
                  <a:pt x="278955" y="14097"/>
                </a:lnTo>
                <a:lnTo>
                  <a:pt x="279158" y="13970"/>
                </a:lnTo>
                <a:lnTo>
                  <a:pt x="268516" y="17018"/>
                </a:lnTo>
                <a:lnTo>
                  <a:pt x="268782" y="16891"/>
                </a:lnTo>
                <a:lnTo>
                  <a:pt x="257568" y="19685"/>
                </a:lnTo>
                <a:lnTo>
                  <a:pt x="246430" y="21971"/>
                </a:lnTo>
                <a:lnTo>
                  <a:pt x="234276" y="23876"/>
                </a:lnTo>
                <a:lnTo>
                  <a:pt x="233895" y="23926"/>
                </a:lnTo>
                <a:lnTo>
                  <a:pt x="236004" y="37211"/>
                </a:lnTo>
                <a:lnTo>
                  <a:pt x="283324" y="26797"/>
                </a:lnTo>
                <a:lnTo>
                  <a:pt x="318960" y="14732"/>
                </a:lnTo>
                <a:lnTo>
                  <a:pt x="322694" y="16637"/>
                </a:lnTo>
                <a:close/>
              </a:path>
              <a:path w="351155" h="44450">
                <a:moveTo>
                  <a:pt x="351028" y="14478"/>
                </a:moveTo>
                <a:lnTo>
                  <a:pt x="344893" y="14478"/>
                </a:lnTo>
                <a:lnTo>
                  <a:pt x="345249" y="14859"/>
                </a:lnTo>
                <a:lnTo>
                  <a:pt x="351028" y="144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847407" y="5757836"/>
            <a:ext cx="635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0" y="0"/>
                </a:moveTo>
                <a:lnTo>
                  <a:pt x="114" y="190"/>
                </a:lnTo>
                <a:lnTo>
                  <a:pt x="304" y="406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830580" y="5461000"/>
            <a:ext cx="18415" cy="31750"/>
          </a:xfrm>
          <a:custGeom>
            <a:avLst/>
            <a:gdLst/>
            <a:ahLst/>
            <a:cxnLst/>
            <a:rect l="l" t="t" r="r" b="b"/>
            <a:pathLst>
              <a:path w="18415" h="31750">
                <a:moveTo>
                  <a:pt x="13830" y="14096"/>
                </a:moveTo>
                <a:lnTo>
                  <a:pt x="14122" y="16890"/>
                </a:lnTo>
                <a:lnTo>
                  <a:pt x="18287" y="31496"/>
                </a:lnTo>
                <a:lnTo>
                  <a:pt x="16176" y="16002"/>
                </a:lnTo>
                <a:lnTo>
                  <a:pt x="16241" y="15747"/>
                </a:lnTo>
                <a:lnTo>
                  <a:pt x="14944" y="14859"/>
                </a:lnTo>
                <a:lnTo>
                  <a:pt x="14808" y="14859"/>
                </a:lnTo>
                <a:lnTo>
                  <a:pt x="13830" y="14096"/>
                </a:lnTo>
                <a:close/>
              </a:path>
              <a:path w="18415" h="31750">
                <a:moveTo>
                  <a:pt x="16241" y="15747"/>
                </a:moveTo>
                <a:lnTo>
                  <a:pt x="16611" y="16002"/>
                </a:lnTo>
                <a:lnTo>
                  <a:pt x="16241" y="15747"/>
                </a:lnTo>
                <a:close/>
              </a:path>
              <a:path w="18415" h="31750">
                <a:moveTo>
                  <a:pt x="0" y="0"/>
                </a:moveTo>
                <a:lnTo>
                  <a:pt x="13830" y="14096"/>
                </a:lnTo>
                <a:lnTo>
                  <a:pt x="14808" y="14859"/>
                </a:lnTo>
                <a:lnTo>
                  <a:pt x="14944" y="14859"/>
                </a:lnTo>
                <a:lnTo>
                  <a:pt x="14389" y="1447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844816" y="5746153"/>
            <a:ext cx="10160" cy="33655"/>
          </a:xfrm>
          <a:custGeom>
            <a:avLst/>
            <a:gdLst/>
            <a:ahLst/>
            <a:cxnLst/>
            <a:rect l="l" t="t" r="r" b="b"/>
            <a:pathLst>
              <a:path w="10159" h="33654">
                <a:moveTo>
                  <a:pt x="292" y="3340"/>
                </a:moveTo>
                <a:lnTo>
                  <a:pt x="12" y="114"/>
                </a:lnTo>
                <a:lnTo>
                  <a:pt x="292" y="3340"/>
                </a:lnTo>
                <a:close/>
              </a:path>
              <a:path w="10159" h="33654">
                <a:moveTo>
                  <a:pt x="1206" y="8813"/>
                </a:moveTo>
                <a:lnTo>
                  <a:pt x="876" y="7670"/>
                </a:lnTo>
                <a:lnTo>
                  <a:pt x="939" y="8001"/>
                </a:lnTo>
                <a:lnTo>
                  <a:pt x="1206" y="8813"/>
                </a:lnTo>
                <a:close/>
              </a:path>
              <a:path w="10159" h="33654">
                <a:moveTo>
                  <a:pt x="9626" y="33172"/>
                </a:moveTo>
                <a:lnTo>
                  <a:pt x="3073" y="12331"/>
                </a:lnTo>
                <a:lnTo>
                  <a:pt x="2781" y="12001"/>
                </a:lnTo>
                <a:lnTo>
                  <a:pt x="2349" y="11366"/>
                </a:lnTo>
                <a:lnTo>
                  <a:pt x="2540" y="31026"/>
                </a:lnTo>
                <a:lnTo>
                  <a:pt x="9626" y="331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47191" y="5477002"/>
            <a:ext cx="12065" cy="17780"/>
          </a:xfrm>
          <a:custGeom>
            <a:avLst/>
            <a:gdLst/>
            <a:ahLst/>
            <a:cxnLst/>
            <a:rect l="l" t="t" r="r" b="b"/>
            <a:pathLst>
              <a:path w="12065" h="17779">
                <a:moveTo>
                  <a:pt x="2311" y="1193"/>
                </a:moveTo>
                <a:lnTo>
                  <a:pt x="0" y="0"/>
                </a:lnTo>
                <a:lnTo>
                  <a:pt x="419" y="254"/>
                </a:lnTo>
                <a:lnTo>
                  <a:pt x="2311" y="1193"/>
                </a:lnTo>
                <a:close/>
              </a:path>
              <a:path w="12065" h="17779">
                <a:moveTo>
                  <a:pt x="6324" y="2743"/>
                </a:moveTo>
                <a:lnTo>
                  <a:pt x="2489" y="1270"/>
                </a:lnTo>
                <a:lnTo>
                  <a:pt x="2311" y="1193"/>
                </a:lnTo>
                <a:lnTo>
                  <a:pt x="2730" y="1397"/>
                </a:lnTo>
                <a:lnTo>
                  <a:pt x="6324" y="2743"/>
                </a:lnTo>
                <a:close/>
              </a:path>
              <a:path w="12065" h="17779">
                <a:moveTo>
                  <a:pt x="12039" y="17653"/>
                </a:moveTo>
                <a:lnTo>
                  <a:pt x="9436" y="3683"/>
                </a:lnTo>
                <a:lnTo>
                  <a:pt x="6565" y="2794"/>
                </a:lnTo>
                <a:lnTo>
                  <a:pt x="6337" y="2743"/>
                </a:lnTo>
                <a:lnTo>
                  <a:pt x="6019" y="2667"/>
                </a:lnTo>
                <a:lnTo>
                  <a:pt x="6781" y="16891"/>
                </a:lnTo>
                <a:lnTo>
                  <a:pt x="12039" y="176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846175" y="5755424"/>
            <a:ext cx="20320" cy="24130"/>
          </a:xfrm>
          <a:custGeom>
            <a:avLst/>
            <a:gdLst/>
            <a:ahLst/>
            <a:cxnLst/>
            <a:rect l="l" t="t" r="r" b="b"/>
            <a:pathLst>
              <a:path w="20319" h="24129">
                <a:moveTo>
                  <a:pt x="0" y="0"/>
                </a:moveTo>
                <a:lnTo>
                  <a:pt x="101" y="355"/>
                </a:lnTo>
                <a:lnTo>
                  <a:pt x="431" y="1066"/>
                </a:lnTo>
                <a:lnTo>
                  <a:pt x="1181" y="21755"/>
                </a:lnTo>
                <a:lnTo>
                  <a:pt x="990" y="2095"/>
                </a:lnTo>
                <a:lnTo>
                  <a:pt x="1333" y="2603"/>
                </a:lnTo>
                <a:lnTo>
                  <a:pt x="1714" y="3060"/>
                </a:lnTo>
                <a:lnTo>
                  <a:pt x="8267" y="23901"/>
                </a:lnTo>
                <a:lnTo>
                  <a:pt x="7467" y="10439"/>
                </a:lnTo>
                <a:lnTo>
                  <a:pt x="6756" y="9385"/>
                </a:lnTo>
                <a:lnTo>
                  <a:pt x="7810" y="9842"/>
                </a:lnTo>
                <a:lnTo>
                  <a:pt x="12230" y="10972"/>
                </a:lnTo>
                <a:lnTo>
                  <a:pt x="20129" y="12598"/>
                </a:lnTo>
                <a:lnTo>
                  <a:pt x="11912" y="10871"/>
                </a:lnTo>
                <a:lnTo>
                  <a:pt x="7086" y="9410"/>
                </a:lnTo>
                <a:lnTo>
                  <a:pt x="6591" y="9131"/>
                </a:lnTo>
                <a:lnTo>
                  <a:pt x="6705" y="9296"/>
                </a:lnTo>
                <a:lnTo>
                  <a:pt x="6261" y="9169"/>
                </a:lnTo>
                <a:lnTo>
                  <a:pt x="5194" y="8318"/>
                </a:lnTo>
                <a:lnTo>
                  <a:pt x="4241" y="5816"/>
                </a:lnTo>
                <a:lnTo>
                  <a:pt x="1346" y="2603"/>
                </a:lnTo>
                <a:lnTo>
                  <a:pt x="292" y="71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856970" y="5480684"/>
            <a:ext cx="22225" cy="1270"/>
          </a:xfrm>
          <a:custGeom>
            <a:avLst/>
            <a:gdLst/>
            <a:ahLst/>
            <a:cxnLst/>
            <a:rect l="l" t="t" r="r" b="b"/>
            <a:pathLst>
              <a:path w="22225" h="1270">
                <a:moveTo>
                  <a:pt x="4318" y="635"/>
                </a:moveTo>
                <a:lnTo>
                  <a:pt x="0" y="0"/>
                </a:lnTo>
                <a:lnTo>
                  <a:pt x="596" y="127"/>
                </a:lnTo>
                <a:lnTo>
                  <a:pt x="4076" y="635"/>
                </a:lnTo>
                <a:lnTo>
                  <a:pt x="4318" y="635"/>
                </a:lnTo>
                <a:close/>
              </a:path>
              <a:path w="22225" h="1270">
                <a:moveTo>
                  <a:pt x="8648" y="1143"/>
                </a:moveTo>
                <a:lnTo>
                  <a:pt x="4076" y="635"/>
                </a:lnTo>
                <a:lnTo>
                  <a:pt x="8039" y="1143"/>
                </a:lnTo>
                <a:lnTo>
                  <a:pt x="8648" y="1143"/>
                </a:lnTo>
                <a:close/>
              </a:path>
              <a:path w="22225" h="1270">
                <a:moveTo>
                  <a:pt x="17564" y="889"/>
                </a:moveTo>
                <a:lnTo>
                  <a:pt x="17259" y="889"/>
                </a:lnTo>
                <a:lnTo>
                  <a:pt x="13131" y="1143"/>
                </a:lnTo>
                <a:lnTo>
                  <a:pt x="17564" y="889"/>
                </a:lnTo>
                <a:close/>
              </a:path>
              <a:path w="22225" h="1270">
                <a:moveTo>
                  <a:pt x="22098" y="254"/>
                </a:moveTo>
                <a:lnTo>
                  <a:pt x="17564" y="889"/>
                </a:lnTo>
                <a:lnTo>
                  <a:pt x="17818" y="889"/>
                </a:lnTo>
                <a:lnTo>
                  <a:pt x="22098" y="2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63460" y="5767997"/>
            <a:ext cx="24765" cy="17145"/>
          </a:xfrm>
          <a:custGeom>
            <a:avLst/>
            <a:gdLst/>
            <a:ahLst/>
            <a:cxnLst/>
            <a:rect l="l" t="t" r="r" b="b"/>
            <a:pathLst>
              <a:path w="24765" h="17145">
                <a:moveTo>
                  <a:pt x="2679" y="0"/>
                </a:moveTo>
                <a:lnTo>
                  <a:pt x="0" y="13220"/>
                </a:lnTo>
                <a:lnTo>
                  <a:pt x="11315" y="15201"/>
                </a:lnTo>
                <a:lnTo>
                  <a:pt x="24637" y="17043"/>
                </a:lnTo>
                <a:lnTo>
                  <a:pt x="13474" y="1904"/>
                </a:lnTo>
                <a:lnTo>
                  <a:pt x="26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875880" y="5466588"/>
            <a:ext cx="33020" cy="28575"/>
          </a:xfrm>
          <a:custGeom>
            <a:avLst/>
            <a:gdLst/>
            <a:ahLst/>
            <a:cxnLst/>
            <a:rect l="l" t="t" r="r" b="b"/>
            <a:pathLst>
              <a:path w="33019" h="28575">
                <a:moveTo>
                  <a:pt x="11010" y="12534"/>
                </a:moveTo>
                <a:lnTo>
                  <a:pt x="7848" y="13462"/>
                </a:lnTo>
                <a:lnTo>
                  <a:pt x="8267" y="13462"/>
                </a:lnTo>
                <a:lnTo>
                  <a:pt x="11010" y="12534"/>
                </a:lnTo>
                <a:close/>
              </a:path>
              <a:path w="33019" h="28575">
                <a:moveTo>
                  <a:pt x="11442" y="26543"/>
                </a:moveTo>
                <a:lnTo>
                  <a:pt x="7480" y="13589"/>
                </a:lnTo>
                <a:lnTo>
                  <a:pt x="3581" y="14351"/>
                </a:lnTo>
                <a:lnTo>
                  <a:pt x="3175" y="14351"/>
                </a:lnTo>
                <a:lnTo>
                  <a:pt x="0" y="28448"/>
                </a:lnTo>
                <a:lnTo>
                  <a:pt x="5727" y="27686"/>
                </a:lnTo>
                <a:lnTo>
                  <a:pt x="11442" y="26543"/>
                </a:lnTo>
                <a:close/>
              </a:path>
              <a:path w="33019" h="28575">
                <a:moveTo>
                  <a:pt x="16408" y="10617"/>
                </a:moveTo>
                <a:lnTo>
                  <a:pt x="12433" y="12065"/>
                </a:lnTo>
                <a:lnTo>
                  <a:pt x="11010" y="12534"/>
                </a:lnTo>
                <a:lnTo>
                  <a:pt x="12166" y="12192"/>
                </a:lnTo>
                <a:lnTo>
                  <a:pt x="16408" y="10617"/>
                </a:lnTo>
                <a:close/>
              </a:path>
              <a:path w="33019" h="28575">
                <a:moveTo>
                  <a:pt x="22199" y="22860"/>
                </a:moveTo>
                <a:lnTo>
                  <a:pt x="20281" y="8890"/>
                </a:lnTo>
                <a:lnTo>
                  <a:pt x="16814" y="10414"/>
                </a:lnTo>
                <a:lnTo>
                  <a:pt x="16408" y="10541"/>
                </a:lnTo>
                <a:lnTo>
                  <a:pt x="16979" y="24892"/>
                </a:lnTo>
                <a:lnTo>
                  <a:pt x="22199" y="22860"/>
                </a:lnTo>
                <a:close/>
              </a:path>
              <a:path w="33019" h="28575">
                <a:moveTo>
                  <a:pt x="32956" y="0"/>
                </a:moveTo>
                <a:lnTo>
                  <a:pt x="24320" y="6477"/>
                </a:lnTo>
                <a:lnTo>
                  <a:pt x="20713" y="8636"/>
                </a:lnTo>
                <a:lnTo>
                  <a:pt x="21069" y="8509"/>
                </a:lnTo>
                <a:lnTo>
                  <a:pt x="24066" y="6731"/>
                </a:lnTo>
                <a:lnTo>
                  <a:pt x="24650" y="6350"/>
                </a:lnTo>
                <a:lnTo>
                  <a:pt x="3295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77074" y="5769914"/>
            <a:ext cx="27305" cy="3810"/>
          </a:xfrm>
          <a:custGeom>
            <a:avLst/>
            <a:gdLst/>
            <a:ahLst/>
            <a:cxnLst/>
            <a:rect l="l" t="t" r="r" b="b"/>
            <a:pathLst>
              <a:path w="27305" h="3810">
                <a:moveTo>
                  <a:pt x="0" y="0"/>
                </a:moveTo>
                <a:lnTo>
                  <a:pt x="12953" y="1790"/>
                </a:lnTo>
                <a:lnTo>
                  <a:pt x="27254" y="3416"/>
                </a:lnTo>
                <a:lnTo>
                  <a:pt x="12826" y="176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03338" y="5466588"/>
            <a:ext cx="26034" cy="26034"/>
          </a:xfrm>
          <a:custGeom>
            <a:avLst/>
            <a:gdLst/>
            <a:ahLst/>
            <a:cxnLst/>
            <a:rect l="l" t="t" r="r" b="b"/>
            <a:pathLst>
              <a:path w="26034" h="26035">
                <a:moveTo>
                  <a:pt x="10934" y="22098"/>
                </a:moveTo>
                <a:lnTo>
                  <a:pt x="10045" y="17526"/>
                </a:lnTo>
                <a:lnTo>
                  <a:pt x="9918" y="16891"/>
                </a:lnTo>
                <a:lnTo>
                  <a:pt x="9410" y="14224"/>
                </a:lnTo>
                <a:lnTo>
                  <a:pt x="3581" y="16891"/>
                </a:lnTo>
                <a:lnTo>
                  <a:pt x="177" y="13843"/>
                </a:lnTo>
                <a:lnTo>
                  <a:pt x="0" y="20574"/>
                </a:lnTo>
                <a:lnTo>
                  <a:pt x="4648" y="17780"/>
                </a:lnTo>
                <a:lnTo>
                  <a:pt x="7124" y="19685"/>
                </a:lnTo>
                <a:lnTo>
                  <a:pt x="10934" y="22098"/>
                </a:lnTo>
                <a:close/>
              </a:path>
              <a:path w="26034" h="26035">
                <a:moveTo>
                  <a:pt x="19723" y="11049"/>
                </a:moveTo>
                <a:lnTo>
                  <a:pt x="17843" y="10287"/>
                </a:lnTo>
                <a:lnTo>
                  <a:pt x="15544" y="8763"/>
                </a:lnTo>
                <a:lnTo>
                  <a:pt x="12738" y="6604"/>
                </a:lnTo>
                <a:lnTo>
                  <a:pt x="5499" y="0"/>
                </a:lnTo>
                <a:lnTo>
                  <a:pt x="12700" y="6604"/>
                </a:lnTo>
                <a:lnTo>
                  <a:pt x="14605" y="23622"/>
                </a:lnTo>
                <a:lnTo>
                  <a:pt x="18224" y="24892"/>
                </a:lnTo>
                <a:lnTo>
                  <a:pt x="17259" y="10033"/>
                </a:lnTo>
                <a:lnTo>
                  <a:pt x="18275" y="10541"/>
                </a:lnTo>
                <a:lnTo>
                  <a:pt x="19723" y="11049"/>
                </a:lnTo>
                <a:close/>
              </a:path>
              <a:path w="26034" h="26035">
                <a:moveTo>
                  <a:pt x="25946" y="25527"/>
                </a:moveTo>
                <a:lnTo>
                  <a:pt x="22479" y="12065"/>
                </a:lnTo>
                <a:lnTo>
                  <a:pt x="23304" y="12065"/>
                </a:lnTo>
                <a:lnTo>
                  <a:pt x="21196" y="11684"/>
                </a:lnTo>
                <a:lnTo>
                  <a:pt x="20167" y="11303"/>
                </a:lnTo>
                <a:lnTo>
                  <a:pt x="19723" y="11049"/>
                </a:lnTo>
                <a:lnTo>
                  <a:pt x="22072" y="25527"/>
                </a:lnTo>
                <a:lnTo>
                  <a:pt x="25946" y="255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02842" y="5773330"/>
            <a:ext cx="33020" cy="16510"/>
          </a:xfrm>
          <a:custGeom>
            <a:avLst/>
            <a:gdLst/>
            <a:ahLst/>
            <a:cxnLst/>
            <a:rect l="l" t="t" r="r" b="b"/>
            <a:pathLst>
              <a:path w="33019" h="16510">
                <a:moveTo>
                  <a:pt x="1384" y="0"/>
                </a:moveTo>
                <a:lnTo>
                  <a:pt x="0" y="13385"/>
                </a:lnTo>
                <a:lnTo>
                  <a:pt x="15887" y="14795"/>
                </a:lnTo>
                <a:lnTo>
                  <a:pt x="32575" y="15925"/>
                </a:lnTo>
                <a:lnTo>
                  <a:pt x="16954" y="1371"/>
                </a:lnTo>
                <a:lnTo>
                  <a:pt x="1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923061" y="5472048"/>
            <a:ext cx="16510" cy="20320"/>
          </a:xfrm>
          <a:custGeom>
            <a:avLst/>
            <a:gdLst/>
            <a:ahLst/>
            <a:cxnLst/>
            <a:rect l="l" t="t" r="r" b="b"/>
            <a:pathLst>
              <a:path w="16509" h="20320">
                <a:moveTo>
                  <a:pt x="2235" y="6350"/>
                </a:moveTo>
                <a:lnTo>
                  <a:pt x="0" y="5588"/>
                </a:lnTo>
                <a:lnTo>
                  <a:pt x="444" y="5842"/>
                </a:lnTo>
                <a:lnTo>
                  <a:pt x="1473" y="6223"/>
                </a:lnTo>
                <a:lnTo>
                  <a:pt x="2235" y="6350"/>
                </a:lnTo>
                <a:close/>
              </a:path>
              <a:path w="16509" h="20320">
                <a:moveTo>
                  <a:pt x="9601" y="19431"/>
                </a:moveTo>
                <a:lnTo>
                  <a:pt x="8191" y="6604"/>
                </a:lnTo>
                <a:lnTo>
                  <a:pt x="8115" y="5842"/>
                </a:lnTo>
                <a:lnTo>
                  <a:pt x="8483" y="5461"/>
                </a:lnTo>
                <a:lnTo>
                  <a:pt x="7416" y="5969"/>
                </a:lnTo>
                <a:lnTo>
                  <a:pt x="6210" y="6350"/>
                </a:lnTo>
                <a:lnTo>
                  <a:pt x="4876" y="6604"/>
                </a:lnTo>
                <a:lnTo>
                  <a:pt x="5562" y="6515"/>
                </a:lnTo>
                <a:lnTo>
                  <a:pt x="4102" y="6731"/>
                </a:lnTo>
                <a:lnTo>
                  <a:pt x="4876" y="6604"/>
                </a:lnTo>
                <a:lnTo>
                  <a:pt x="2933" y="6604"/>
                </a:lnTo>
                <a:lnTo>
                  <a:pt x="2755" y="6604"/>
                </a:lnTo>
                <a:lnTo>
                  <a:pt x="6223" y="20066"/>
                </a:lnTo>
                <a:lnTo>
                  <a:pt x="4254" y="6731"/>
                </a:lnTo>
                <a:lnTo>
                  <a:pt x="5562" y="6604"/>
                </a:lnTo>
                <a:lnTo>
                  <a:pt x="6223" y="20066"/>
                </a:lnTo>
                <a:lnTo>
                  <a:pt x="9601" y="19431"/>
                </a:lnTo>
                <a:close/>
              </a:path>
              <a:path w="16509" h="20320">
                <a:moveTo>
                  <a:pt x="16027" y="16891"/>
                </a:moveTo>
                <a:lnTo>
                  <a:pt x="13195" y="1397"/>
                </a:lnTo>
                <a:lnTo>
                  <a:pt x="14147" y="0"/>
                </a:lnTo>
                <a:lnTo>
                  <a:pt x="12877" y="1778"/>
                </a:lnTo>
                <a:lnTo>
                  <a:pt x="12547" y="2159"/>
                </a:lnTo>
                <a:lnTo>
                  <a:pt x="11303" y="3302"/>
                </a:lnTo>
                <a:lnTo>
                  <a:pt x="11480" y="3175"/>
                </a:lnTo>
                <a:lnTo>
                  <a:pt x="10121" y="4445"/>
                </a:lnTo>
                <a:lnTo>
                  <a:pt x="8724" y="5334"/>
                </a:lnTo>
                <a:lnTo>
                  <a:pt x="8483" y="5461"/>
                </a:lnTo>
                <a:lnTo>
                  <a:pt x="9080" y="5207"/>
                </a:lnTo>
                <a:lnTo>
                  <a:pt x="9588" y="4953"/>
                </a:lnTo>
                <a:lnTo>
                  <a:pt x="9601" y="19431"/>
                </a:lnTo>
                <a:lnTo>
                  <a:pt x="12954" y="18415"/>
                </a:lnTo>
                <a:lnTo>
                  <a:pt x="16027" y="1689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919911" y="5774715"/>
            <a:ext cx="33020" cy="1905"/>
          </a:xfrm>
          <a:custGeom>
            <a:avLst/>
            <a:gdLst/>
            <a:ahLst/>
            <a:cxnLst/>
            <a:rect l="l" t="t" r="r" b="b"/>
            <a:pathLst>
              <a:path w="33019" h="1904">
                <a:moveTo>
                  <a:pt x="0" y="0"/>
                </a:moveTo>
                <a:lnTo>
                  <a:pt x="16192" y="1092"/>
                </a:lnTo>
                <a:lnTo>
                  <a:pt x="32804" y="1498"/>
                </a:lnTo>
                <a:lnTo>
                  <a:pt x="16344" y="10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944575" y="5473953"/>
            <a:ext cx="21590" cy="8255"/>
          </a:xfrm>
          <a:custGeom>
            <a:avLst/>
            <a:gdLst/>
            <a:ahLst/>
            <a:cxnLst/>
            <a:rect l="l" t="t" r="r" b="b"/>
            <a:pathLst>
              <a:path w="21590" h="8254">
                <a:moveTo>
                  <a:pt x="12663" y="2921"/>
                </a:moveTo>
                <a:lnTo>
                  <a:pt x="6121" y="2921"/>
                </a:lnTo>
                <a:lnTo>
                  <a:pt x="5105" y="4445"/>
                </a:lnTo>
                <a:lnTo>
                  <a:pt x="21247" y="8128"/>
                </a:lnTo>
                <a:lnTo>
                  <a:pt x="12663" y="2921"/>
                </a:lnTo>
                <a:close/>
              </a:path>
              <a:path w="21590" h="8254">
                <a:moveTo>
                  <a:pt x="7848" y="0"/>
                </a:moveTo>
                <a:lnTo>
                  <a:pt x="0" y="3302"/>
                </a:lnTo>
                <a:lnTo>
                  <a:pt x="5105" y="4445"/>
                </a:lnTo>
                <a:lnTo>
                  <a:pt x="6121" y="2921"/>
                </a:lnTo>
                <a:lnTo>
                  <a:pt x="12663" y="2921"/>
                </a:lnTo>
                <a:lnTo>
                  <a:pt x="78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969048" y="5774054"/>
            <a:ext cx="31115" cy="2540"/>
          </a:xfrm>
          <a:custGeom>
            <a:avLst/>
            <a:gdLst/>
            <a:ahLst/>
            <a:cxnLst/>
            <a:rect l="l" t="t" r="r" b="b"/>
            <a:pathLst>
              <a:path w="31115" h="2539">
                <a:moveTo>
                  <a:pt x="30746" y="0"/>
                </a:moveTo>
                <a:lnTo>
                  <a:pt x="15976" y="1473"/>
                </a:lnTo>
                <a:lnTo>
                  <a:pt x="0" y="2159"/>
                </a:lnTo>
                <a:lnTo>
                  <a:pt x="16179" y="1473"/>
                </a:lnTo>
                <a:lnTo>
                  <a:pt x="3074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42644" y="5462904"/>
            <a:ext cx="80010" cy="27305"/>
          </a:xfrm>
          <a:custGeom>
            <a:avLst/>
            <a:gdLst/>
            <a:ahLst/>
            <a:cxnLst/>
            <a:rect l="l" t="t" r="r" b="b"/>
            <a:pathLst>
              <a:path w="80009" h="27304">
                <a:moveTo>
                  <a:pt x="45364" y="9740"/>
                </a:moveTo>
                <a:lnTo>
                  <a:pt x="26352" y="6096"/>
                </a:lnTo>
                <a:lnTo>
                  <a:pt x="26085" y="5969"/>
                </a:lnTo>
                <a:lnTo>
                  <a:pt x="0" y="0"/>
                </a:lnTo>
                <a:lnTo>
                  <a:pt x="26276" y="6096"/>
                </a:lnTo>
                <a:lnTo>
                  <a:pt x="45364" y="9740"/>
                </a:lnTo>
                <a:close/>
              </a:path>
              <a:path w="80009" h="27304">
                <a:moveTo>
                  <a:pt x="79629" y="27178"/>
                </a:moveTo>
                <a:lnTo>
                  <a:pt x="63487" y="12319"/>
                </a:lnTo>
                <a:lnTo>
                  <a:pt x="45732" y="9779"/>
                </a:lnTo>
                <a:lnTo>
                  <a:pt x="45389" y="9652"/>
                </a:lnTo>
                <a:lnTo>
                  <a:pt x="43141" y="22987"/>
                </a:lnTo>
                <a:lnTo>
                  <a:pt x="61988" y="25654"/>
                </a:lnTo>
                <a:lnTo>
                  <a:pt x="79629" y="271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758951" y="5753100"/>
            <a:ext cx="551815" cy="158750"/>
            <a:chOff x="758951" y="5753100"/>
            <a:chExt cx="551815" cy="158750"/>
          </a:xfrm>
        </p:grpSpPr>
        <p:sp>
          <p:nvSpPr>
            <p:cNvPr id="51" name="object 51"/>
            <p:cNvSpPr/>
            <p:nvPr/>
          </p:nvSpPr>
          <p:spPr>
            <a:xfrm>
              <a:off x="986066" y="5764326"/>
              <a:ext cx="59055" cy="24765"/>
            </a:xfrm>
            <a:custGeom>
              <a:avLst/>
              <a:gdLst/>
              <a:ahLst/>
              <a:cxnLst/>
              <a:rect l="l" t="t" r="r" b="b"/>
              <a:pathLst>
                <a:path w="59055" h="24764">
                  <a:moveTo>
                    <a:pt x="30353" y="20459"/>
                  </a:moveTo>
                  <a:lnTo>
                    <a:pt x="26797" y="7429"/>
                  </a:lnTo>
                  <a:lnTo>
                    <a:pt x="13462" y="9779"/>
                  </a:lnTo>
                  <a:lnTo>
                    <a:pt x="0" y="24638"/>
                  </a:lnTo>
                  <a:lnTo>
                    <a:pt x="15773" y="23063"/>
                  </a:lnTo>
                  <a:lnTo>
                    <a:pt x="30353" y="20459"/>
                  </a:lnTo>
                  <a:close/>
                </a:path>
                <a:path w="59055" h="24764">
                  <a:moveTo>
                    <a:pt x="47383" y="368"/>
                  </a:moveTo>
                  <a:lnTo>
                    <a:pt x="38506" y="4229"/>
                  </a:lnTo>
                  <a:lnTo>
                    <a:pt x="27114" y="7340"/>
                  </a:lnTo>
                  <a:lnTo>
                    <a:pt x="27444" y="7277"/>
                  </a:lnTo>
                  <a:lnTo>
                    <a:pt x="38023" y="4445"/>
                  </a:lnTo>
                  <a:lnTo>
                    <a:pt x="39014" y="4089"/>
                  </a:lnTo>
                  <a:lnTo>
                    <a:pt x="47383" y="368"/>
                  </a:lnTo>
                  <a:close/>
                </a:path>
                <a:path w="59055" h="24764">
                  <a:moveTo>
                    <a:pt x="58826" y="8864"/>
                  </a:moveTo>
                  <a:lnTo>
                    <a:pt x="54419" y="5626"/>
                  </a:lnTo>
                  <a:lnTo>
                    <a:pt x="48221" y="0"/>
                  </a:lnTo>
                  <a:lnTo>
                    <a:pt x="46697" y="889"/>
                  </a:lnTo>
                  <a:lnTo>
                    <a:pt x="43408" y="16903"/>
                  </a:lnTo>
                  <a:lnTo>
                    <a:pt x="54889" y="11899"/>
                  </a:lnTo>
                  <a:lnTo>
                    <a:pt x="58826" y="88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766571" y="5763767"/>
              <a:ext cx="536575" cy="142240"/>
            </a:xfrm>
            <a:custGeom>
              <a:avLst/>
              <a:gdLst/>
              <a:ahLst/>
              <a:cxnLst/>
              <a:rect l="l" t="t" r="r" b="b"/>
              <a:pathLst>
                <a:path w="536575" h="142239">
                  <a:moveTo>
                    <a:pt x="450176" y="0"/>
                  </a:moveTo>
                  <a:lnTo>
                    <a:pt x="450176" y="838"/>
                  </a:lnTo>
                  <a:lnTo>
                    <a:pt x="449592" y="1117"/>
                  </a:lnTo>
                  <a:lnTo>
                    <a:pt x="443763" y="2654"/>
                  </a:lnTo>
                  <a:lnTo>
                    <a:pt x="435584" y="6007"/>
                  </a:lnTo>
                  <a:lnTo>
                    <a:pt x="393319" y="15519"/>
                  </a:lnTo>
                  <a:lnTo>
                    <a:pt x="382257" y="15938"/>
                  </a:lnTo>
                  <a:lnTo>
                    <a:pt x="370738" y="15938"/>
                  </a:lnTo>
                  <a:lnTo>
                    <a:pt x="323964" y="12865"/>
                  </a:lnTo>
                  <a:lnTo>
                    <a:pt x="281838" y="2793"/>
                  </a:lnTo>
                  <a:lnTo>
                    <a:pt x="278041" y="0"/>
                  </a:lnTo>
                  <a:lnTo>
                    <a:pt x="270484" y="5867"/>
                  </a:lnTo>
                  <a:lnTo>
                    <a:pt x="218744" y="17754"/>
                  </a:lnTo>
                  <a:lnTo>
                    <a:pt x="202425" y="18453"/>
                  </a:lnTo>
                  <a:lnTo>
                    <a:pt x="185800" y="18453"/>
                  </a:lnTo>
                  <a:lnTo>
                    <a:pt x="136702" y="15519"/>
                  </a:lnTo>
                  <a:lnTo>
                    <a:pt x="97929" y="10071"/>
                  </a:lnTo>
                  <a:lnTo>
                    <a:pt x="80733" y="4889"/>
                  </a:lnTo>
                  <a:lnTo>
                    <a:pt x="72136" y="9359"/>
                  </a:lnTo>
                  <a:lnTo>
                    <a:pt x="33083" y="38442"/>
                  </a:lnTo>
                  <a:lnTo>
                    <a:pt x="3784" y="76593"/>
                  </a:lnTo>
                  <a:lnTo>
                    <a:pt x="0" y="95326"/>
                  </a:lnTo>
                  <a:lnTo>
                    <a:pt x="2044" y="103987"/>
                  </a:lnTo>
                  <a:lnTo>
                    <a:pt x="45326" y="128727"/>
                  </a:lnTo>
                  <a:lnTo>
                    <a:pt x="83654" y="135166"/>
                  </a:lnTo>
                  <a:lnTo>
                    <a:pt x="122262" y="138239"/>
                  </a:lnTo>
                  <a:lnTo>
                    <a:pt x="141211" y="138658"/>
                  </a:lnTo>
                  <a:lnTo>
                    <a:pt x="159727" y="138379"/>
                  </a:lnTo>
                  <a:lnTo>
                    <a:pt x="210578" y="133489"/>
                  </a:lnTo>
                  <a:lnTo>
                    <a:pt x="251663" y="123558"/>
                  </a:lnTo>
                  <a:lnTo>
                    <a:pt x="283146" y="104406"/>
                  </a:lnTo>
                  <a:lnTo>
                    <a:pt x="292341" y="110147"/>
                  </a:lnTo>
                  <a:lnTo>
                    <a:pt x="339547" y="128727"/>
                  </a:lnTo>
                  <a:lnTo>
                    <a:pt x="381825" y="137540"/>
                  </a:lnTo>
                  <a:lnTo>
                    <a:pt x="424941" y="141592"/>
                  </a:lnTo>
                  <a:lnTo>
                    <a:pt x="438950" y="141731"/>
                  </a:lnTo>
                  <a:lnTo>
                    <a:pt x="452335" y="141312"/>
                  </a:lnTo>
                  <a:lnTo>
                    <a:pt x="497674" y="132372"/>
                  </a:lnTo>
                  <a:lnTo>
                    <a:pt x="528319" y="109169"/>
                  </a:lnTo>
                  <a:lnTo>
                    <a:pt x="536447" y="84429"/>
                  </a:lnTo>
                  <a:lnTo>
                    <a:pt x="535305" y="75056"/>
                  </a:lnTo>
                  <a:lnTo>
                    <a:pt x="505078" y="33680"/>
                  </a:lnTo>
                  <a:lnTo>
                    <a:pt x="471881" y="11455"/>
                  </a:lnTo>
                  <a:lnTo>
                    <a:pt x="450176" y="0"/>
                  </a:lnTo>
                  <a:close/>
                </a:path>
              </a:pathLst>
            </a:custGeom>
            <a:solidFill>
              <a:srgbClr val="33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3" name="object 53"/>
            <p:cNvSpPr/>
            <p:nvPr/>
          </p:nvSpPr>
          <p:spPr>
            <a:xfrm>
              <a:off x="758952" y="5753099"/>
              <a:ext cx="551815" cy="158750"/>
            </a:xfrm>
            <a:custGeom>
              <a:avLst/>
              <a:gdLst/>
              <a:ahLst/>
              <a:cxnLst/>
              <a:rect l="l" t="t" r="r" b="b"/>
              <a:pathLst>
                <a:path w="551815" h="158750">
                  <a:moveTo>
                    <a:pt x="110794" y="140500"/>
                  </a:moveTo>
                  <a:lnTo>
                    <a:pt x="91694" y="138595"/>
                  </a:lnTo>
                  <a:lnTo>
                    <a:pt x="72898" y="136017"/>
                  </a:lnTo>
                  <a:lnTo>
                    <a:pt x="54190" y="132359"/>
                  </a:lnTo>
                  <a:lnTo>
                    <a:pt x="54025" y="132321"/>
                  </a:lnTo>
                  <a:lnTo>
                    <a:pt x="38227" y="128282"/>
                  </a:lnTo>
                  <a:lnTo>
                    <a:pt x="27025" y="123228"/>
                  </a:lnTo>
                  <a:lnTo>
                    <a:pt x="19799" y="117614"/>
                  </a:lnTo>
                  <a:lnTo>
                    <a:pt x="15824" y="111760"/>
                  </a:lnTo>
                  <a:lnTo>
                    <a:pt x="14287" y="105308"/>
                  </a:lnTo>
                  <a:lnTo>
                    <a:pt x="14871" y="98044"/>
                  </a:lnTo>
                  <a:lnTo>
                    <a:pt x="17526" y="89750"/>
                  </a:lnTo>
                  <a:lnTo>
                    <a:pt x="18707" y="87515"/>
                  </a:lnTo>
                  <a:lnTo>
                    <a:pt x="43230" y="56197"/>
                  </a:lnTo>
                  <a:lnTo>
                    <a:pt x="45123" y="54343"/>
                  </a:lnTo>
                  <a:lnTo>
                    <a:pt x="45262" y="35788"/>
                  </a:lnTo>
                  <a:lnTo>
                    <a:pt x="35318" y="44653"/>
                  </a:lnTo>
                  <a:lnTo>
                    <a:pt x="25781" y="53987"/>
                  </a:lnTo>
                  <a:lnTo>
                    <a:pt x="876" y="95554"/>
                  </a:lnTo>
                  <a:lnTo>
                    <a:pt x="0" y="106299"/>
                  </a:lnTo>
                  <a:lnTo>
                    <a:pt x="2552" y="117030"/>
                  </a:lnTo>
                  <a:lnTo>
                    <a:pt x="33286" y="140931"/>
                  </a:lnTo>
                  <a:lnTo>
                    <a:pt x="90068" y="151930"/>
                  </a:lnTo>
                  <a:lnTo>
                    <a:pt x="109778" y="153898"/>
                  </a:lnTo>
                  <a:lnTo>
                    <a:pt x="110794" y="140500"/>
                  </a:lnTo>
                  <a:close/>
                </a:path>
                <a:path w="551815" h="158750">
                  <a:moveTo>
                    <a:pt x="110845" y="140512"/>
                  </a:moveTo>
                  <a:close/>
                </a:path>
                <a:path w="551815" h="158750">
                  <a:moveTo>
                    <a:pt x="130340" y="18402"/>
                  </a:moveTo>
                  <a:lnTo>
                    <a:pt x="117436" y="16624"/>
                  </a:lnTo>
                  <a:lnTo>
                    <a:pt x="106540" y="14732"/>
                  </a:lnTo>
                  <a:lnTo>
                    <a:pt x="101638" y="13728"/>
                  </a:lnTo>
                  <a:lnTo>
                    <a:pt x="101638" y="22110"/>
                  </a:lnTo>
                  <a:lnTo>
                    <a:pt x="91401" y="22110"/>
                  </a:lnTo>
                  <a:lnTo>
                    <a:pt x="84277" y="22110"/>
                  </a:lnTo>
                  <a:lnTo>
                    <a:pt x="84340" y="21932"/>
                  </a:lnTo>
                  <a:lnTo>
                    <a:pt x="91401" y="22110"/>
                  </a:lnTo>
                  <a:lnTo>
                    <a:pt x="91414" y="21932"/>
                  </a:lnTo>
                  <a:lnTo>
                    <a:pt x="101561" y="21932"/>
                  </a:lnTo>
                  <a:lnTo>
                    <a:pt x="101638" y="22110"/>
                  </a:lnTo>
                  <a:lnTo>
                    <a:pt x="101638" y="13728"/>
                  </a:lnTo>
                  <a:lnTo>
                    <a:pt x="98691" y="13106"/>
                  </a:lnTo>
                  <a:lnTo>
                    <a:pt x="93611" y="11582"/>
                  </a:lnTo>
                  <a:lnTo>
                    <a:pt x="93167" y="11328"/>
                  </a:lnTo>
                  <a:lnTo>
                    <a:pt x="88239" y="8458"/>
                  </a:lnTo>
                  <a:lnTo>
                    <a:pt x="75895" y="14808"/>
                  </a:lnTo>
                  <a:lnTo>
                    <a:pt x="75806" y="14960"/>
                  </a:lnTo>
                  <a:lnTo>
                    <a:pt x="65951" y="20739"/>
                  </a:lnTo>
                  <a:lnTo>
                    <a:pt x="55676" y="27762"/>
                  </a:lnTo>
                  <a:lnTo>
                    <a:pt x="45262" y="35788"/>
                  </a:lnTo>
                  <a:lnTo>
                    <a:pt x="45135" y="54343"/>
                  </a:lnTo>
                  <a:lnTo>
                    <a:pt x="45364" y="54114"/>
                  </a:lnTo>
                  <a:lnTo>
                    <a:pt x="54381" y="46075"/>
                  </a:lnTo>
                  <a:lnTo>
                    <a:pt x="45250" y="54229"/>
                  </a:lnTo>
                  <a:lnTo>
                    <a:pt x="54597" y="45910"/>
                  </a:lnTo>
                  <a:lnTo>
                    <a:pt x="54762" y="45758"/>
                  </a:lnTo>
                  <a:lnTo>
                    <a:pt x="64439" y="38315"/>
                  </a:lnTo>
                  <a:lnTo>
                    <a:pt x="64274" y="38455"/>
                  </a:lnTo>
                  <a:lnTo>
                    <a:pt x="73736" y="31991"/>
                  </a:lnTo>
                  <a:lnTo>
                    <a:pt x="83007" y="26428"/>
                  </a:lnTo>
                  <a:lnTo>
                    <a:pt x="87858" y="23939"/>
                  </a:lnTo>
                  <a:lnTo>
                    <a:pt x="94805" y="26022"/>
                  </a:lnTo>
                  <a:lnTo>
                    <a:pt x="103847" y="27914"/>
                  </a:lnTo>
                  <a:lnTo>
                    <a:pt x="115201" y="29895"/>
                  </a:lnTo>
                  <a:lnTo>
                    <a:pt x="117348" y="16687"/>
                  </a:lnTo>
                  <a:lnTo>
                    <a:pt x="130340" y="18402"/>
                  </a:lnTo>
                  <a:close/>
                </a:path>
                <a:path w="551815" h="158750">
                  <a:moveTo>
                    <a:pt x="160324" y="21856"/>
                  </a:moveTo>
                  <a:lnTo>
                    <a:pt x="160312" y="21412"/>
                  </a:lnTo>
                  <a:lnTo>
                    <a:pt x="144475" y="20015"/>
                  </a:lnTo>
                  <a:lnTo>
                    <a:pt x="130340" y="18402"/>
                  </a:lnTo>
                  <a:lnTo>
                    <a:pt x="143344" y="33413"/>
                  </a:lnTo>
                  <a:lnTo>
                    <a:pt x="159283" y="34810"/>
                  </a:lnTo>
                  <a:lnTo>
                    <a:pt x="160324" y="21856"/>
                  </a:lnTo>
                  <a:close/>
                </a:path>
                <a:path w="551815" h="158750">
                  <a:moveTo>
                    <a:pt x="551611" y="94361"/>
                  </a:moveTo>
                  <a:lnTo>
                    <a:pt x="530225" y="50863"/>
                  </a:lnTo>
                  <a:lnTo>
                    <a:pt x="483501" y="16929"/>
                  </a:lnTo>
                  <a:lnTo>
                    <a:pt x="459206" y="4254"/>
                  </a:lnTo>
                  <a:lnTo>
                    <a:pt x="459206" y="18846"/>
                  </a:lnTo>
                  <a:lnTo>
                    <a:pt x="456984" y="19189"/>
                  </a:lnTo>
                  <a:lnTo>
                    <a:pt x="458089" y="18999"/>
                  </a:lnTo>
                  <a:lnTo>
                    <a:pt x="459206" y="18846"/>
                  </a:lnTo>
                  <a:lnTo>
                    <a:pt x="459206" y="4254"/>
                  </a:lnTo>
                  <a:lnTo>
                    <a:pt x="456171" y="2679"/>
                  </a:lnTo>
                  <a:lnTo>
                    <a:pt x="456171" y="5613"/>
                  </a:lnTo>
                  <a:lnTo>
                    <a:pt x="454380" y="6464"/>
                  </a:lnTo>
                  <a:lnTo>
                    <a:pt x="454736" y="6286"/>
                  </a:lnTo>
                  <a:lnTo>
                    <a:pt x="455815" y="5753"/>
                  </a:lnTo>
                  <a:lnTo>
                    <a:pt x="456171" y="5613"/>
                  </a:lnTo>
                  <a:lnTo>
                    <a:pt x="456171" y="2679"/>
                  </a:lnTo>
                  <a:lnTo>
                    <a:pt x="453123" y="1092"/>
                  </a:lnTo>
                  <a:lnTo>
                    <a:pt x="453123" y="7442"/>
                  </a:lnTo>
                  <a:lnTo>
                    <a:pt x="451053" y="12192"/>
                  </a:lnTo>
                  <a:lnTo>
                    <a:pt x="452945" y="7658"/>
                  </a:lnTo>
                  <a:lnTo>
                    <a:pt x="453097" y="6578"/>
                  </a:lnTo>
                  <a:lnTo>
                    <a:pt x="452983" y="7581"/>
                  </a:lnTo>
                  <a:lnTo>
                    <a:pt x="453123" y="7442"/>
                  </a:lnTo>
                  <a:lnTo>
                    <a:pt x="453123" y="1092"/>
                  </a:lnTo>
                  <a:lnTo>
                    <a:pt x="451053" y="0"/>
                  </a:lnTo>
                  <a:lnTo>
                    <a:pt x="451053" y="7162"/>
                  </a:lnTo>
                  <a:lnTo>
                    <a:pt x="449351" y="7658"/>
                  </a:lnTo>
                  <a:lnTo>
                    <a:pt x="446836" y="8610"/>
                  </a:lnTo>
                  <a:lnTo>
                    <a:pt x="443915" y="9779"/>
                  </a:lnTo>
                  <a:lnTo>
                    <a:pt x="440499" y="11252"/>
                  </a:lnTo>
                  <a:lnTo>
                    <a:pt x="436753" y="13030"/>
                  </a:lnTo>
                  <a:lnTo>
                    <a:pt x="436587" y="13106"/>
                  </a:lnTo>
                  <a:lnTo>
                    <a:pt x="432600" y="14846"/>
                  </a:lnTo>
                  <a:lnTo>
                    <a:pt x="432346" y="14935"/>
                  </a:lnTo>
                  <a:lnTo>
                    <a:pt x="426897" y="16649"/>
                  </a:lnTo>
                  <a:lnTo>
                    <a:pt x="419544" y="18173"/>
                  </a:lnTo>
                  <a:lnTo>
                    <a:pt x="419887" y="18135"/>
                  </a:lnTo>
                  <a:lnTo>
                    <a:pt x="410705" y="19215"/>
                  </a:lnTo>
                  <a:lnTo>
                    <a:pt x="410540" y="19240"/>
                  </a:lnTo>
                  <a:lnTo>
                    <a:pt x="401104" y="20002"/>
                  </a:lnTo>
                  <a:lnTo>
                    <a:pt x="400926" y="20015"/>
                  </a:lnTo>
                  <a:lnTo>
                    <a:pt x="400773" y="20027"/>
                  </a:lnTo>
                  <a:lnTo>
                    <a:pt x="410044" y="20015"/>
                  </a:lnTo>
                  <a:lnTo>
                    <a:pt x="400773" y="20027"/>
                  </a:lnTo>
                  <a:lnTo>
                    <a:pt x="397802" y="20142"/>
                  </a:lnTo>
                  <a:lnTo>
                    <a:pt x="395884" y="20218"/>
                  </a:lnTo>
                  <a:lnTo>
                    <a:pt x="390105" y="20434"/>
                  </a:lnTo>
                  <a:lnTo>
                    <a:pt x="378739" y="20434"/>
                  </a:lnTo>
                  <a:lnTo>
                    <a:pt x="378561" y="20434"/>
                  </a:lnTo>
                  <a:lnTo>
                    <a:pt x="374307" y="20332"/>
                  </a:lnTo>
                  <a:lnTo>
                    <a:pt x="367169" y="20167"/>
                  </a:lnTo>
                  <a:lnTo>
                    <a:pt x="367004" y="20154"/>
                  </a:lnTo>
                  <a:lnTo>
                    <a:pt x="355206" y="19494"/>
                  </a:lnTo>
                  <a:lnTo>
                    <a:pt x="349796" y="19100"/>
                  </a:lnTo>
                  <a:lnTo>
                    <a:pt x="346011" y="18834"/>
                  </a:lnTo>
                  <a:lnTo>
                    <a:pt x="343738" y="18656"/>
                  </a:lnTo>
                  <a:lnTo>
                    <a:pt x="332765" y="17462"/>
                  </a:lnTo>
                  <a:lnTo>
                    <a:pt x="332613" y="17437"/>
                  </a:lnTo>
                  <a:lnTo>
                    <a:pt x="322389" y="15989"/>
                  </a:lnTo>
                  <a:lnTo>
                    <a:pt x="322097" y="15938"/>
                  </a:lnTo>
                  <a:lnTo>
                    <a:pt x="312724" y="14198"/>
                  </a:lnTo>
                  <a:lnTo>
                    <a:pt x="312089" y="14058"/>
                  </a:lnTo>
                  <a:lnTo>
                    <a:pt x="312089" y="16573"/>
                  </a:lnTo>
                  <a:lnTo>
                    <a:pt x="290169" y="16586"/>
                  </a:lnTo>
                  <a:lnTo>
                    <a:pt x="312089" y="16573"/>
                  </a:lnTo>
                  <a:lnTo>
                    <a:pt x="312089" y="14058"/>
                  </a:lnTo>
                  <a:lnTo>
                    <a:pt x="304444" y="12230"/>
                  </a:lnTo>
                  <a:lnTo>
                    <a:pt x="298145" y="10325"/>
                  </a:lnTo>
                  <a:lnTo>
                    <a:pt x="297357" y="10083"/>
                  </a:lnTo>
                  <a:lnTo>
                    <a:pt x="297700" y="10185"/>
                  </a:lnTo>
                  <a:lnTo>
                    <a:pt x="293141" y="8305"/>
                  </a:lnTo>
                  <a:lnTo>
                    <a:pt x="285610" y="2806"/>
                  </a:lnTo>
                  <a:lnTo>
                    <a:pt x="274332" y="11430"/>
                  </a:lnTo>
                  <a:lnTo>
                    <a:pt x="265468" y="15278"/>
                  </a:lnTo>
                  <a:lnTo>
                    <a:pt x="225780" y="22250"/>
                  </a:lnTo>
                  <a:lnTo>
                    <a:pt x="209918" y="22923"/>
                  </a:lnTo>
                  <a:lnTo>
                    <a:pt x="209753" y="22923"/>
                  </a:lnTo>
                  <a:lnTo>
                    <a:pt x="193294" y="22923"/>
                  </a:lnTo>
                  <a:lnTo>
                    <a:pt x="176860" y="22529"/>
                  </a:lnTo>
                  <a:lnTo>
                    <a:pt x="166865" y="21856"/>
                  </a:lnTo>
                  <a:lnTo>
                    <a:pt x="176555" y="22529"/>
                  </a:lnTo>
                  <a:lnTo>
                    <a:pt x="193205" y="36360"/>
                  </a:lnTo>
                  <a:lnTo>
                    <a:pt x="210096" y="36360"/>
                  </a:lnTo>
                  <a:lnTo>
                    <a:pt x="257263" y="31470"/>
                  </a:lnTo>
                  <a:lnTo>
                    <a:pt x="285813" y="19913"/>
                  </a:lnTo>
                  <a:lnTo>
                    <a:pt x="292722" y="22771"/>
                  </a:lnTo>
                  <a:lnTo>
                    <a:pt x="330771" y="30759"/>
                  </a:lnTo>
                  <a:lnTo>
                    <a:pt x="378472" y="33870"/>
                  </a:lnTo>
                  <a:lnTo>
                    <a:pt x="390258" y="33870"/>
                  </a:lnTo>
                  <a:lnTo>
                    <a:pt x="430682" y="29616"/>
                  </a:lnTo>
                  <a:lnTo>
                    <a:pt x="446697" y="23317"/>
                  </a:lnTo>
                  <a:lnTo>
                    <a:pt x="449503" y="22123"/>
                  </a:lnTo>
                  <a:lnTo>
                    <a:pt x="452285" y="21018"/>
                  </a:lnTo>
                  <a:lnTo>
                    <a:pt x="454113" y="20320"/>
                  </a:lnTo>
                  <a:lnTo>
                    <a:pt x="455701" y="19862"/>
                  </a:lnTo>
                  <a:lnTo>
                    <a:pt x="458114" y="19189"/>
                  </a:lnTo>
                  <a:lnTo>
                    <a:pt x="458444" y="19189"/>
                  </a:lnTo>
                  <a:lnTo>
                    <a:pt x="476084" y="28409"/>
                  </a:lnTo>
                  <a:lnTo>
                    <a:pt x="476288" y="28511"/>
                  </a:lnTo>
                  <a:lnTo>
                    <a:pt x="476478" y="28600"/>
                  </a:lnTo>
                  <a:lnTo>
                    <a:pt x="493966" y="39103"/>
                  </a:lnTo>
                  <a:lnTo>
                    <a:pt x="476288" y="28511"/>
                  </a:lnTo>
                  <a:lnTo>
                    <a:pt x="494284" y="39344"/>
                  </a:lnTo>
                  <a:lnTo>
                    <a:pt x="508596" y="49872"/>
                  </a:lnTo>
                  <a:lnTo>
                    <a:pt x="509511" y="50685"/>
                  </a:lnTo>
                  <a:lnTo>
                    <a:pt x="519366" y="59563"/>
                  </a:lnTo>
                  <a:lnTo>
                    <a:pt x="519811" y="59956"/>
                  </a:lnTo>
                  <a:lnTo>
                    <a:pt x="520065" y="60261"/>
                  </a:lnTo>
                  <a:lnTo>
                    <a:pt x="527939" y="69684"/>
                  </a:lnTo>
                  <a:lnTo>
                    <a:pt x="533273" y="78803"/>
                  </a:lnTo>
                  <a:lnTo>
                    <a:pt x="536448" y="87312"/>
                  </a:lnTo>
                  <a:lnTo>
                    <a:pt x="537387" y="94462"/>
                  </a:lnTo>
                  <a:lnTo>
                    <a:pt x="537387" y="95669"/>
                  </a:lnTo>
                  <a:lnTo>
                    <a:pt x="524776" y="122174"/>
                  </a:lnTo>
                  <a:lnTo>
                    <a:pt x="518668" y="127368"/>
                  </a:lnTo>
                  <a:lnTo>
                    <a:pt x="483717" y="141986"/>
                  </a:lnTo>
                  <a:lnTo>
                    <a:pt x="472186" y="143586"/>
                  </a:lnTo>
                  <a:lnTo>
                    <a:pt x="472008" y="143611"/>
                  </a:lnTo>
                  <a:lnTo>
                    <a:pt x="468210" y="143941"/>
                  </a:lnTo>
                  <a:lnTo>
                    <a:pt x="459867" y="144653"/>
                  </a:lnTo>
                  <a:lnTo>
                    <a:pt x="446963" y="145059"/>
                  </a:lnTo>
                  <a:lnTo>
                    <a:pt x="446836" y="145059"/>
                  </a:lnTo>
                  <a:lnTo>
                    <a:pt x="433133" y="144919"/>
                  </a:lnTo>
                  <a:lnTo>
                    <a:pt x="432955" y="144919"/>
                  </a:lnTo>
                  <a:lnTo>
                    <a:pt x="419214" y="144119"/>
                  </a:lnTo>
                  <a:lnTo>
                    <a:pt x="419011" y="144106"/>
                  </a:lnTo>
                  <a:lnTo>
                    <a:pt x="411200" y="143433"/>
                  </a:lnTo>
                  <a:lnTo>
                    <a:pt x="409663" y="143306"/>
                  </a:lnTo>
                  <a:lnTo>
                    <a:pt x="404926" y="142887"/>
                  </a:lnTo>
                  <a:lnTo>
                    <a:pt x="404749" y="142875"/>
                  </a:lnTo>
                  <a:lnTo>
                    <a:pt x="397522" y="141909"/>
                  </a:lnTo>
                  <a:lnTo>
                    <a:pt x="391541" y="141097"/>
                  </a:lnTo>
                  <a:lnTo>
                    <a:pt x="390728" y="140982"/>
                  </a:lnTo>
                  <a:lnTo>
                    <a:pt x="376720" y="138709"/>
                  </a:lnTo>
                  <a:lnTo>
                    <a:pt x="376453" y="138658"/>
                  </a:lnTo>
                  <a:lnTo>
                    <a:pt x="374269" y="138214"/>
                  </a:lnTo>
                  <a:lnTo>
                    <a:pt x="362712" y="135826"/>
                  </a:lnTo>
                  <a:lnTo>
                    <a:pt x="362864" y="135877"/>
                  </a:lnTo>
                  <a:lnTo>
                    <a:pt x="362546" y="135801"/>
                  </a:lnTo>
                  <a:lnTo>
                    <a:pt x="349173" y="132410"/>
                  </a:lnTo>
                  <a:lnTo>
                    <a:pt x="336829" y="128739"/>
                  </a:lnTo>
                  <a:lnTo>
                    <a:pt x="336689" y="128689"/>
                  </a:lnTo>
                  <a:lnTo>
                    <a:pt x="324777" y="124447"/>
                  </a:lnTo>
                  <a:lnTo>
                    <a:pt x="324485" y="124333"/>
                  </a:lnTo>
                  <a:lnTo>
                    <a:pt x="313448" y="119684"/>
                  </a:lnTo>
                  <a:lnTo>
                    <a:pt x="313309" y="119621"/>
                  </a:lnTo>
                  <a:lnTo>
                    <a:pt x="303885" y="114858"/>
                  </a:lnTo>
                  <a:lnTo>
                    <a:pt x="303352" y="114566"/>
                  </a:lnTo>
                  <a:lnTo>
                    <a:pt x="313296" y="119608"/>
                  </a:lnTo>
                  <a:lnTo>
                    <a:pt x="303669" y="114719"/>
                  </a:lnTo>
                  <a:lnTo>
                    <a:pt x="289585" y="106032"/>
                  </a:lnTo>
                  <a:lnTo>
                    <a:pt x="256832" y="127469"/>
                  </a:lnTo>
                  <a:lnTo>
                    <a:pt x="216928" y="136982"/>
                  </a:lnTo>
                  <a:lnTo>
                    <a:pt x="201180" y="139153"/>
                  </a:lnTo>
                  <a:lnTo>
                    <a:pt x="184569" y="140779"/>
                  </a:lnTo>
                  <a:lnTo>
                    <a:pt x="184404" y="140792"/>
                  </a:lnTo>
                  <a:lnTo>
                    <a:pt x="184251" y="140804"/>
                  </a:lnTo>
                  <a:lnTo>
                    <a:pt x="175641" y="141274"/>
                  </a:lnTo>
                  <a:lnTo>
                    <a:pt x="166903" y="141744"/>
                  </a:lnTo>
                  <a:lnTo>
                    <a:pt x="166751" y="141744"/>
                  </a:lnTo>
                  <a:lnTo>
                    <a:pt x="148780" y="142011"/>
                  </a:lnTo>
                  <a:lnTo>
                    <a:pt x="129933" y="141605"/>
                  </a:lnTo>
                  <a:lnTo>
                    <a:pt x="129806" y="141605"/>
                  </a:lnTo>
                  <a:lnTo>
                    <a:pt x="148590" y="155448"/>
                  </a:lnTo>
                  <a:lnTo>
                    <a:pt x="167424" y="155168"/>
                  </a:lnTo>
                  <a:lnTo>
                    <a:pt x="185534" y="154178"/>
                  </a:lnTo>
                  <a:lnTo>
                    <a:pt x="234708" y="147396"/>
                  </a:lnTo>
                  <a:lnTo>
                    <a:pt x="272986" y="135699"/>
                  </a:lnTo>
                  <a:lnTo>
                    <a:pt x="292049" y="123583"/>
                  </a:lnTo>
                  <a:lnTo>
                    <a:pt x="296405" y="126263"/>
                  </a:lnTo>
                  <a:lnTo>
                    <a:pt x="332028" y="141376"/>
                  </a:lnTo>
                  <a:lnTo>
                    <a:pt x="373862" y="151866"/>
                  </a:lnTo>
                  <a:lnTo>
                    <a:pt x="418045" y="157505"/>
                  </a:lnTo>
                  <a:lnTo>
                    <a:pt x="446989" y="158496"/>
                  </a:lnTo>
                  <a:lnTo>
                    <a:pt x="460781" y="158064"/>
                  </a:lnTo>
                  <a:lnTo>
                    <a:pt x="508698" y="148615"/>
                  </a:lnTo>
                  <a:lnTo>
                    <a:pt x="542290" y="123317"/>
                  </a:lnTo>
                  <a:lnTo>
                    <a:pt x="551599" y="95796"/>
                  </a:lnTo>
                  <a:lnTo>
                    <a:pt x="551611" y="9436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41959" y="5766130"/>
              <a:ext cx="110489" cy="142875"/>
            </a:xfrm>
            <a:custGeom>
              <a:avLst/>
              <a:gdLst/>
              <a:ahLst/>
              <a:cxnLst/>
              <a:rect l="l" t="t" r="r" b="b"/>
              <a:pathLst>
                <a:path w="110490" h="142875">
                  <a:moveTo>
                    <a:pt x="4851" y="10909"/>
                  </a:moveTo>
                  <a:lnTo>
                    <a:pt x="4686" y="10858"/>
                  </a:lnTo>
                  <a:lnTo>
                    <a:pt x="177" y="13296"/>
                  </a:lnTo>
                  <a:lnTo>
                    <a:pt x="0" y="13398"/>
                  </a:lnTo>
                  <a:lnTo>
                    <a:pt x="4851" y="10909"/>
                  </a:lnTo>
                  <a:close/>
                </a:path>
                <a:path w="110490" h="142875">
                  <a:moveTo>
                    <a:pt x="23088" y="1612"/>
                  </a:moveTo>
                  <a:lnTo>
                    <a:pt x="15455" y="0"/>
                  </a:lnTo>
                  <a:lnTo>
                    <a:pt x="15773" y="101"/>
                  </a:lnTo>
                  <a:lnTo>
                    <a:pt x="23088" y="1612"/>
                  </a:lnTo>
                  <a:close/>
                </a:path>
                <a:path w="110490" h="142875">
                  <a:moveTo>
                    <a:pt x="27787" y="127469"/>
                  </a:moveTo>
                  <a:lnTo>
                    <a:pt x="8851" y="125577"/>
                  </a:lnTo>
                  <a:lnTo>
                    <a:pt x="27787" y="127469"/>
                  </a:lnTo>
                  <a:close/>
                </a:path>
                <a:path w="110490" h="142875">
                  <a:moveTo>
                    <a:pt x="60337" y="20383"/>
                  </a:moveTo>
                  <a:lnTo>
                    <a:pt x="47332" y="5372"/>
                  </a:lnTo>
                  <a:lnTo>
                    <a:pt x="34353" y="3594"/>
                  </a:lnTo>
                  <a:lnTo>
                    <a:pt x="32194" y="16865"/>
                  </a:lnTo>
                  <a:lnTo>
                    <a:pt x="45554" y="18694"/>
                  </a:lnTo>
                  <a:lnTo>
                    <a:pt x="60337" y="20383"/>
                  </a:lnTo>
                  <a:close/>
                </a:path>
                <a:path w="110490" h="142875">
                  <a:moveTo>
                    <a:pt x="61925" y="7035"/>
                  </a:moveTo>
                  <a:lnTo>
                    <a:pt x="47358" y="5372"/>
                  </a:lnTo>
                  <a:lnTo>
                    <a:pt x="61925" y="7035"/>
                  </a:lnTo>
                  <a:close/>
                </a:path>
                <a:path w="110490" h="142875">
                  <a:moveTo>
                    <a:pt x="65582" y="142417"/>
                  </a:moveTo>
                  <a:lnTo>
                    <a:pt x="46799" y="128574"/>
                  </a:lnTo>
                  <a:lnTo>
                    <a:pt x="27940" y="127482"/>
                  </a:lnTo>
                  <a:lnTo>
                    <a:pt x="27787" y="127469"/>
                  </a:lnTo>
                  <a:lnTo>
                    <a:pt x="26771" y="140868"/>
                  </a:lnTo>
                  <a:lnTo>
                    <a:pt x="46329" y="141998"/>
                  </a:lnTo>
                  <a:lnTo>
                    <a:pt x="65582" y="142417"/>
                  </a:lnTo>
                  <a:close/>
                </a:path>
                <a:path w="110490" h="142875">
                  <a:moveTo>
                    <a:pt x="110197" y="23329"/>
                  </a:moveTo>
                  <a:lnTo>
                    <a:pt x="93535" y="9486"/>
                  </a:lnTo>
                  <a:lnTo>
                    <a:pt x="77355" y="8382"/>
                  </a:lnTo>
                  <a:lnTo>
                    <a:pt x="76276" y="21780"/>
                  </a:lnTo>
                  <a:lnTo>
                    <a:pt x="93002" y="22910"/>
                  </a:lnTo>
                  <a:lnTo>
                    <a:pt x="110197" y="2332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5" name="object 55"/>
          <p:cNvGrpSpPr/>
          <p:nvPr/>
        </p:nvGrpSpPr>
        <p:grpSpPr>
          <a:xfrm>
            <a:off x="858011" y="4687823"/>
            <a:ext cx="337185" cy="466725"/>
            <a:chOff x="858011" y="4687823"/>
            <a:chExt cx="337185" cy="466725"/>
          </a:xfrm>
        </p:grpSpPr>
        <p:sp>
          <p:nvSpPr>
            <p:cNvPr id="56" name="object 56"/>
            <p:cNvSpPr/>
            <p:nvPr/>
          </p:nvSpPr>
          <p:spPr>
            <a:xfrm>
              <a:off x="858012" y="4687823"/>
              <a:ext cx="337185" cy="466725"/>
            </a:xfrm>
            <a:custGeom>
              <a:avLst/>
              <a:gdLst/>
              <a:ahLst/>
              <a:cxnLst/>
              <a:rect l="l" t="t" r="r" b="b"/>
              <a:pathLst>
                <a:path w="337184" h="466725">
                  <a:moveTo>
                    <a:pt x="336804" y="319024"/>
                  </a:moveTo>
                  <a:lnTo>
                    <a:pt x="336372" y="302895"/>
                  </a:lnTo>
                  <a:lnTo>
                    <a:pt x="335495" y="274066"/>
                  </a:lnTo>
                  <a:lnTo>
                    <a:pt x="336067" y="239141"/>
                  </a:lnTo>
                  <a:lnTo>
                    <a:pt x="332968" y="177292"/>
                  </a:lnTo>
                  <a:lnTo>
                    <a:pt x="326097" y="134366"/>
                  </a:lnTo>
                  <a:lnTo>
                    <a:pt x="321068" y="118491"/>
                  </a:lnTo>
                  <a:lnTo>
                    <a:pt x="321068" y="398399"/>
                  </a:lnTo>
                  <a:lnTo>
                    <a:pt x="320167" y="387438"/>
                  </a:lnTo>
                  <a:lnTo>
                    <a:pt x="321068" y="398399"/>
                  </a:lnTo>
                  <a:lnTo>
                    <a:pt x="321068" y="118491"/>
                  </a:lnTo>
                  <a:lnTo>
                    <a:pt x="317766" y="112268"/>
                  </a:lnTo>
                  <a:lnTo>
                    <a:pt x="313664" y="107188"/>
                  </a:lnTo>
                  <a:lnTo>
                    <a:pt x="312953" y="106768"/>
                  </a:lnTo>
                  <a:lnTo>
                    <a:pt x="313105" y="104648"/>
                  </a:lnTo>
                  <a:lnTo>
                    <a:pt x="309245" y="55880"/>
                  </a:lnTo>
                  <a:lnTo>
                    <a:pt x="278041" y="19939"/>
                  </a:lnTo>
                  <a:lnTo>
                    <a:pt x="229743" y="2794"/>
                  </a:lnTo>
                  <a:lnTo>
                    <a:pt x="202006" y="0"/>
                  </a:lnTo>
                  <a:lnTo>
                    <a:pt x="189357" y="6324"/>
                  </a:lnTo>
                  <a:lnTo>
                    <a:pt x="173647" y="6604"/>
                  </a:lnTo>
                  <a:lnTo>
                    <a:pt x="145529" y="10033"/>
                  </a:lnTo>
                  <a:lnTo>
                    <a:pt x="145199" y="10109"/>
                  </a:lnTo>
                  <a:lnTo>
                    <a:pt x="144233" y="3937"/>
                  </a:lnTo>
                  <a:lnTo>
                    <a:pt x="116052" y="10160"/>
                  </a:lnTo>
                  <a:lnTo>
                    <a:pt x="106159" y="19862"/>
                  </a:lnTo>
                  <a:lnTo>
                    <a:pt x="92519" y="24257"/>
                  </a:lnTo>
                  <a:lnTo>
                    <a:pt x="69799" y="34544"/>
                  </a:lnTo>
                  <a:lnTo>
                    <a:pt x="69126" y="34963"/>
                  </a:lnTo>
                  <a:lnTo>
                    <a:pt x="66027" y="29210"/>
                  </a:lnTo>
                  <a:lnTo>
                    <a:pt x="46037" y="41529"/>
                  </a:lnTo>
                  <a:lnTo>
                    <a:pt x="43662" y="53035"/>
                  </a:lnTo>
                  <a:lnTo>
                    <a:pt x="43091" y="53568"/>
                  </a:lnTo>
                  <a:lnTo>
                    <a:pt x="43091" y="206654"/>
                  </a:lnTo>
                  <a:lnTo>
                    <a:pt x="43065" y="207378"/>
                  </a:lnTo>
                  <a:lnTo>
                    <a:pt x="43065" y="272491"/>
                  </a:lnTo>
                  <a:lnTo>
                    <a:pt x="42443" y="255778"/>
                  </a:lnTo>
                  <a:lnTo>
                    <a:pt x="43065" y="272491"/>
                  </a:lnTo>
                  <a:lnTo>
                    <a:pt x="43065" y="207378"/>
                  </a:lnTo>
                  <a:lnTo>
                    <a:pt x="42265" y="229362"/>
                  </a:lnTo>
                  <a:lnTo>
                    <a:pt x="43091" y="206654"/>
                  </a:lnTo>
                  <a:lnTo>
                    <a:pt x="43091" y="53568"/>
                  </a:lnTo>
                  <a:lnTo>
                    <a:pt x="36741" y="59436"/>
                  </a:lnTo>
                  <a:lnTo>
                    <a:pt x="35521" y="61493"/>
                  </a:lnTo>
                  <a:lnTo>
                    <a:pt x="35521" y="194183"/>
                  </a:lnTo>
                  <a:lnTo>
                    <a:pt x="33883" y="204851"/>
                  </a:lnTo>
                  <a:lnTo>
                    <a:pt x="35521" y="194183"/>
                  </a:lnTo>
                  <a:lnTo>
                    <a:pt x="35521" y="61493"/>
                  </a:lnTo>
                  <a:lnTo>
                    <a:pt x="32423" y="66700"/>
                  </a:lnTo>
                  <a:lnTo>
                    <a:pt x="30645" y="55753"/>
                  </a:lnTo>
                  <a:lnTo>
                    <a:pt x="21056" y="71882"/>
                  </a:lnTo>
                  <a:lnTo>
                    <a:pt x="20015" y="83439"/>
                  </a:lnTo>
                  <a:lnTo>
                    <a:pt x="19799" y="83566"/>
                  </a:lnTo>
                  <a:lnTo>
                    <a:pt x="18389" y="84518"/>
                  </a:lnTo>
                  <a:lnTo>
                    <a:pt x="18389" y="181571"/>
                  </a:lnTo>
                  <a:lnTo>
                    <a:pt x="17614" y="188722"/>
                  </a:lnTo>
                  <a:lnTo>
                    <a:pt x="18389" y="181571"/>
                  </a:lnTo>
                  <a:lnTo>
                    <a:pt x="18389" y="84518"/>
                  </a:lnTo>
                  <a:lnTo>
                    <a:pt x="2095" y="121031"/>
                  </a:lnTo>
                  <a:lnTo>
                    <a:pt x="584" y="143383"/>
                  </a:lnTo>
                  <a:lnTo>
                    <a:pt x="584" y="151003"/>
                  </a:lnTo>
                  <a:lnTo>
                    <a:pt x="889" y="166243"/>
                  </a:lnTo>
                  <a:lnTo>
                    <a:pt x="2133" y="186182"/>
                  </a:lnTo>
                  <a:lnTo>
                    <a:pt x="11811" y="187198"/>
                  </a:lnTo>
                  <a:lnTo>
                    <a:pt x="14846" y="187833"/>
                  </a:lnTo>
                  <a:lnTo>
                    <a:pt x="18148" y="189103"/>
                  </a:lnTo>
                  <a:lnTo>
                    <a:pt x="20866" y="190500"/>
                  </a:lnTo>
                  <a:lnTo>
                    <a:pt x="23723" y="192532"/>
                  </a:lnTo>
                  <a:lnTo>
                    <a:pt x="26123" y="194691"/>
                  </a:lnTo>
                  <a:lnTo>
                    <a:pt x="26416" y="194945"/>
                  </a:lnTo>
                  <a:lnTo>
                    <a:pt x="29083" y="197980"/>
                  </a:lnTo>
                  <a:lnTo>
                    <a:pt x="31648" y="201168"/>
                  </a:lnTo>
                  <a:lnTo>
                    <a:pt x="33858" y="204851"/>
                  </a:lnTo>
                  <a:lnTo>
                    <a:pt x="34010" y="205105"/>
                  </a:lnTo>
                  <a:lnTo>
                    <a:pt x="36004" y="209016"/>
                  </a:lnTo>
                  <a:lnTo>
                    <a:pt x="37617" y="213182"/>
                  </a:lnTo>
                  <a:lnTo>
                    <a:pt x="37731" y="213487"/>
                  </a:lnTo>
                  <a:lnTo>
                    <a:pt x="39293" y="218186"/>
                  </a:lnTo>
                  <a:lnTo>
                    <a:pt x="39903" y="200545"/>
                  </a:lnTo>
                  <a:lnTo>
                    <a:pt x="39331" y="218186"/>
                  </a:lnTo>
                  <a:lnTo>
                    <a:pt x="39382" y="218440"/>
                  </a:lnTo>
                  <a:lnTo>
                    <a:pt x="40614" y="223647"/>
                  </a:lnTo>
                  <a:lnTo>
                    <a:pt x="41490" y="228727"/>
                  </a:lnTo>
                  <a:lnTo>
                    <a:pt x="41554" y="229235"/>
                  </a:lnTo>
                  <a:lnTo>
                    <a:pt x="42075" y="234518"/>
                  </a:lnTo>
                  <a:lnTo>
                    <a:pt x="42354" y="240284"/>
                  </a:lnTo>
                  <a:lnTo>
                    <a:pt x="42379" y="240665"/>
                  </a:lnTo>
                  <a:lnTo>
                    <a:pt x="42354" y="240347"/>
                  </a:lnTo>
                  <a:lnTo>
                    <a:pt x="42341" y="240665"/>
                  </a:lnTo>
                  <a:lnTo>
                    <a:pt x="42075" y="245872"/>
                  </a:lnTo>
                  <a:lnTo>
                    <a:pt x="41554" y="250952"/>
                  </a:lnTo>
                  <a:lnTo>
                    <a:pt x="41503" y="251206"/>
                  </a:lnTo>
                  <a:lnTo>
                    <a:pt x="40652" y="255778"/>
                  </a:lnTo>
                  <a:lnTo>
                    <a:pt x="40551" y="256286"/>
                  </a:lnTo>
                  <a:lnTo>
                    <a:pt x="40525" y="260858"/>
                  </a:lnTo>
                  <a:lnTo>
                    <a:pt x="40347" y="277647"/>
                  </a:lnTo>
                  <a:lnTo>
                    <a:pt x="40525" y="260858"/>
                  </a:lnTo>
                  <a:lnTo>
                    <a:pt x="40525" y="256400"/>
                  </a:lnTo>
                  <a:lnTo>
                    <a:pt x="39395" y="260934"/>
                  </a:lnTo>
                  <a:lnTo>
                    <a:pt x="39331" y="261112"/>
                  </a:lnTo>
                  <a:lnTo>
                    <a:pt x="37769" y="265557"/>
                  </a:lnTo>
                  <a:lnTo>
                    <a:pt x="37846" y="265303"/>
                  </a:lnTo>
                  <a:lnTo>
                    <a:pt x="37744" y="265557"/>
                  </a:lnTo>
                  <a:lnTo>
                    <a:pt x="37465" y="266280"/>
                  </a:lnTo>
                  <a:lnTo>
                    <a:pt x="36093" y="269875"/>
                  </a:lnTo>
                  <a:lnTo>
                    <a:pt x="34175" y="273431"/>
                  </a:lnTo>
                  <a:lnTo>
                    <a:pt x="31800" y="277279"/>
                  </a:lnTo>
                  <a:lnTo>
                    <a:pt x="31546" y="277622"/>
                  </a:lnTo>
                  <a:lnTo>
                    <a:pt x="29146" y="280670"/>
                  </a:lnTo>
                  <a:lnTo>
                    <a:pt x="27152" y="282892"/>
                  </a:lnTo>
                  <a:lnTo>
                    <a:pt x="26860" y="283210"/>
                  </a:lnTo>
                  <a:lnTo>
                    <a:pt x="23761" y="285877"/>
                  </a:lnTo>
                  <a:lnTo>
                    <a:pt x="23761" y="294551"/>
                  </a:lnTo>
                  <a:lnTo>
                    <a:pt x="23583" y="289306"/>
                  </a:lnTo>
                  <a:lnTo>
                    <a:pt x="23761" y="294551"/>
                  </a:lnTo>
                  <a:lnTo>
                    <a:pt x="23761" y="285877"/>
                  </a:lnTo>
                  <a:lnTo>
                    <a:pt x="20866" y="287909"/>
                  </a:lnTo>
                  <a:lnTo>
                    <a:pt x="17919" y="289433"/>
                  </a:lnTo>
                  <a:lnTo>
                    <a:pt x="17614" y="289560"/>
                  </a:lnTo>
                  <a:lnTo>
                    <a:pt x="17614" y="289687"/>
                  </a:lnTo>
                  <a:lnTo>
                    <a:pt x="15544" y="290449"/>
                  </a:lnTo>
                  <a:lnTo>
                    <a:pt x="14351" y="290830"/>
                  </a:lnTo>
                  <a:lnTo>
                    <a:pt x="17614" y="289687"/>
                  </a:lnTo>
                  <a:lnTo>
                    <a:pt x="17614" y="289560"/>
                  </a:lnTo>
                  <a:lnTo>
                    <a:pt x="14998" y="290576"/>
                  </a:lnTo>
                  <a:lnTo>
                    <a:pt x="11772" y="291211"/>
                  </a:lnTo>
                  <a:lnTo>
                    <a:pt x="2235" y="291846"/>
                  </a:lnTo>
                  <a:lnTo>
                    <a:pt x="749" y="310769"/>
                  </a:lnTo>
                  <a:lnTo>
                    <a:pt x="152" y="324231"/>
                  </a:lnTo>
                  <a:lnTo>
                    <a:pt x="0" y="337820"/>
                  </a:lnTo>
                  <a:lnTo>
                    <a:pt x="762" y="351790"/>
                  </a:lnTo>
                  <a:lnTo>
                    <a:pt x="2743" y="365887"/>
                  </a:lnTo>
                  <a:lnTo>
                    <a:pt x="6134" y="379730"/>
                  </a:lnTo>
                  <a:lnTo>
                    <a:pt x="11417" y="393065"/>
                  </a:lnTo>
                  <a:lnTo>
                    <a:pt x="12369" y="373710"/>
                  </a:lnTo>
                  <a:lnTo>
                    <a:pt x="11417" y="393065"/>
                  </a:lnTo>
                  <a:lnTo>
                    <a:pt x="18618" y="406019"/>
                  </a:lnTo>
                  <a:lnTo>
                    <a:pt x="17830" y="389382"/>
                  </a:lnTo>
                  <a:lnTo>
                    <a:pt x="18618" y="406019"/>
                  </a:lnTo>
                  <a:lnTo>
                    <a:pt x="28371" y="418338"/>
                  </a:lnTo>
                  <a:lnTo>
                    <a:pt x="40576" y="429387"/>
                  </a:lnTo>
                  <a:lnTo>
                    <a:pt x="55778" y="439420"/>
                  </a:lnTo>
                  <a:lnTo>
                    <a:pt x="59042" y="433743"/>
                  </a:lnTo>
                  <a:lnTo>
                    <a:pt x="59753" y="434213"/>
                  </a:lnTo>
                  <a:lnTo>
                    <a:pt x="76936" y="442468"/>
                  </a:lnTo>
                  <a:lnTo>
                    <a:pt x="87655" y="446151"/>
                  </a:lnTo>
                  <a:lnTo>
                    <a:pt x="95097" y="455295"/>
                  </a:lnTo>
                  <a:lnTo>
                    <a:pt x="119913" y="460629"/>
                  </a:lnTo>
                  <a:lnTo>
                    <a:pt x="120942" y="454583"/>
                  </a:lnTo>
                  <a:lnTo>
                    <a:pt x="119913" y="460629"/>
                  </a:lnTo>
                  <a:lnTo>
                    <a:pt x="148551" y="464566"/>
                  </a:lnTo>
                  <a:lnTo>
                    <a:pt x="181267" y="466344"/>
                  </a:lnTo>
                  <a:lnTo>
                    <a:pt x="166966" y="459460"/>
                  </a:lnTo>
                  <a:lnTo>
                    <a:pt x="181267" y="466344"/>
                  </a:lnTo>
                  <a:lnTo>
                    <a:pt x="213296" y="465582"/>
                  </a:lnTo>
                  <a:lnTo>
                    <a:pt x="240880" y="461645"/>
                  </a:lnTo>
                  <a:lnTo>
                    <a:pt x="264198" y="454660"/>
                  </a:lnTo>
                  <a:lnTo>
                    <a:pt x="283768" y="445008"/>
                  </a:lnTo>
                  <a:lnTo>
                    <a:pt x="298081" y="434086"/>
                  </a:lnTo>
                  <a:lnTo>
                    <a:pt x="299593" y="432943"/>
                  </a:lnTo>
                  <a:lnTo>
                    <a:pt x="328142" y="387223"/>
                  </a:lnTo>
                  <a:lnTo>
                    <a:pt x="336511" y="335788"/>
                  </a:lnTo>
                  <a:lnTo>
                    <a:pt x="336804" y="31902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82548" y="4687823"/>
              <a:ext cx="189230" cy="466725"/>
            </a:xfrm>
            <a:custGeom>
              <a:avLst/>
              <a:gdLst/>
              <a:ahLst/>
              <a:cxnLst/>
              <a:rect l="l" t="t" r="r" b="b"/>
              <a:pathLst>
                <a:path w="189230" h="466725">
                  <a:moveTo>
                    <a:pt x="21501" y="41529"/>
                  </a:moveTo>
                  <a:lnTo>
                    <a:pt x="6108" y="55753"/>
                  </a:lnTo>
                  <a:lnTo>
                    <a:pt x="9613" y="77216"/>
                  </a:lnTo>
                  <a:lnTo>
                    <a:pt x="10502" y="74549"/>
                  </a:lnTo>
                  <a:lnTo>
                    <a:pt x="16713" y="64770"/>
                  </a:lnTo>
                  <a:lnTo>
                    <a:pt x="21501" y="41529"/>
                  </a:lnTo>
                  <a:close/>
                </a:path>
                <a:path w="189230" h="466725">
                  <a:moveTo>
                    <a:pt x="48514" y="40894"/>
                  </a:moveTo>
                  <a:lnTo>
                    <a:pt x="30886" y="51689"/>
                  </a:lnTo>
                  <a:lnTo>
                    <a:pt x="29832" y="52451"/>
                  </a:lnTo>
                  <a:lnTo>
                    <a:pt x="17945" y="63246"/>
                  </a:lnTo>
                  <a:lnTo>
                    <a:pt x="17449" y="64008"/>
                  </a:lnTo>
                  <a:lnTo>
                    <a:pt x="30378" y="52197"/>
                  </a:lnTo>
                  <a:lnTo>
                    <a:pt x="48514" y="40894"/>
                  </a:lnTo>
                  <a:close/>
                </a:path>
                <a:path w="189230" h="466725">
                  <a:moveTo>
                    <a:pt x="91516" y="10160"/>
                  </a:moveTo>
                  <a:lnTo>
                    <a:pt x="65087" y="18669"/>
                  </a:lnTo>
                  <a:lnTo>
                    <a:pt x="41490" y="29210"/>
                  </a:lnTo>
                  <a:lnTo>
                    <a:pt x="47942" y="41148"/>
                  </a:lnTo>
                  <a:lnTo>
                    <a:pt x="48818" y="40640"/>
                  </a:lnTo>
                  <a:lnTo>
                    <a:pt x="70027" y="31242"/>
                  </a:lnTo>
                  <a:lnTo>
                    <a:pt x="91516" y="10160"/>
                  </a:lnTo>
                  <a:close/>
                </a:path>
                <a:path w="189230" h="466725">
                  <a:moveTo>
                    <a:pt x="122224" y="17272"/>
                  </a:moveTo>
                  <a:lnTo>
                    <a:pt x="95034" y="23114"/>
                  </a:lnTo>
                  <a:lnTo>
                    <a:pt x="70739" y="30988"/>
                  </a:lnTo>
                  <a:lnTo>
                    <a:pt x="70370" y="31242"/>
                  </a:lnTo>
                  <a:lnTo>
                    <a:pt x="95364" y="23114"/>
                  </a:lnTo>
                  <a:lnTo>
                    <a:pt x="122224" y="17272"/>
                  </a:lnTo>
                  <a:close/>
                </a:path>
                <a:path w="189230" h="466725">
                  <a:moveTo>
                    <a:pt x="177469" y="0"/>
                  </a:moveTo>
                  <a:lnTo>
                    <a:pt x="148602" y="635"/>
                  </a:lnTo>
                  <a:lnTo>
                    <a:pt x="119697" y="3937"/>
                  </a:lnTo>
                  <a:lnTo>
                    <a:pt x="121793" y="17272"/>
                  </a:lnTo>
                  <a:lnTo>
                    <a:pt x="149275" y="14097"/>
                  </a:lnTo>
                  <a:lnTo>
                    <a:pt x="177469" y="0"/>
                  </a:lnTo>
                  <a:close/>
                </a:path>
                <a:path w="189230" h="466725">
                  <a:moveTo>
                    <a:pt x="188760" y="465582"/>
                  </a:moveTo>
                  <a:lnTo>
                    <a:pt x="187147" y="452882"/>
                  </a:lnTo>
                  <a:lnTo>
                    <a:pt x="187071" y="452247"/>
                  </a:lnTo>
                  <a:lnTo>
                    <a:pt x="157289" y="452882"/>
                  </a:lnTo>
                  <a:lnTo>
                    <a:pt x="187579" y="452120"/>
                  </a:lnTo>
                  <a:lnTo>
                    <a:pt x="156768" y="452882"/>
                  </a:lnTo>
                  <a:lnTo>
                    <a:pt x="125704" y="451104"/>
                  </a:lnTo>
                  <a:lnTo>
                    <a:pt x="74587" y="442353"/>
                  </a:lnTo>
                  <a:lnTo>
                    <a:pt x="54787" y="435610"/>
                  </a:lnTo>
                  <a:lnTo>
                    <a:pt x="55270" y="435864"/>
                  </a:lnTo>
                  <a:lnTo>
                    <a:pt x="54495" y="435508"/>
                  </a:lnTo>
                  <a:lnTo>
                    <a:pt x="53962" y="435241"/>
                  </a:lnTo>
                  <a:lnTo>
                    <a:pt x="20637" y="415010"/>
                  </a:lnTo>
                  <a:lnTo>
                    <a:pt x="0" y="387985"/>
                  </a:lnTo>
                  <a:lnTo>
                    <a:pt x="3835" y="418338"/>
                  </a:lnTo>
                  <a:lnTo>
                    <a:pt x="5740" y="398399"/>
                  </a:lnTo>
                  <a:lnTo>
                    <a:pt x="6350" y="399288"/>
                  </a:lnTo>
                  <a:lnTo>
                    <a:pt x="14058" y="408940"/>
                  </a:lnTo>
                  <a:lnTo>
                    <a:pt x="49314" y="448056"/>
                  </a:lnTo>
                  <a:lnTo>
                    <a:pt x="95377" y="460629"/>
                  </a:lnTo>
                  <a:lnTo>
                    <a:pt x="97650" y="447421"/>
                  </a:lnTo>
                  <a:lnTo>
                    <a:pt x="98259" y="447548"/>
                  </a:lnTo>
                  <a:lnTo>
                    <a:pt x="125145" y="451104"/>
                  </a:lnTo>
                  <a:lnTo>
                    <a:pt x="156730" y="466344"/>
                  </a:lnTo>
                  <a:lnTo>
                    <a:pt x="188760" y="4655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object 58"/>
          <p:cNvGrpSpPr/>
          <p:nvPr/>
        </p:nvGrpSpPr>
        <p:grpSpPr>
          <a:xfrm>
            <a:off x="711713" y="5209032"/>
            <a:ext cx="281940" cy="287020"/>
            <a:chOff x="711713" y="5209032"/>
            <a:chExt cx="281940" cy="287020"/>
          </a:xfrm>
        </p:grpSpPr>
        <p:sp>
          <p:nvSpPr>
            <p:cNvPr id="59" name="object 59"/>
            <p:cNvSpPr/>
            <p:nvPr/>
          </p:nvSpPr>
          <p:spPr>
            <a:xfrm>
              <a:off x="717803" y="5222748"/>
              <a:ext cx="268605" cy="265430"/>
            </a:xfrm>
            <a:custGeom>
              <a:avLst/>
              <a:gdLst/>
              <a:ahLst/>
              <a:cxnLst/>
              <a:rect l="l" t="t" r="r" b="b"/>
              <a:pathLst>
                <a:path w="268605" h="265429">
                  <a:moveTo>
                    <a:pt x="24803" y="0"/>
                  </a:moveTo>
                  <a:lnTo>
                    <a:pt x="5689" y="44322"/>
                  </a:lnTo>
                  <a:lnTo>
                    <a:pt x="0" y="82930"/>
                  </a:lnTo>
                  <a:lnTo>
                    <a:pt x="292" y="91820"/>
                  </a:lnTo>
                  <a:lnTo>
                    <a:pt x="10210" y="130809"/>
                  </a:lnTo>
                  <a:lnTo>
                    <a:pt x="33705" y="161797"/>
                  </a:lnTo>
                  <a:lnTo>
                    <a:pt x="75158" y="186181"/>
                  </a:lnTo>
                  <a:lnTo>
                    <a:pt x="115874" y="204850"/>
                  </a:lnTo>
                  <a:lnTo>
                    <a:pt x="122148" y="208025"/>
                  </a:lnTo>
                  <a:lnTo>
                    <a:pt x="127254" y="210946"/>
                  </a:lnTo>
                  <a:lnTo>
                    <a:pt x="131343" y="213740"/>
                  </a:lnTo>
                  <a:lnTo>
                    <a:pt x="125348" y="220725"/>
                  </a:lnTo>
                  <a:lnTo>
                    <a:pt x="119367" y="230377"/>
                  </a:lnTo>
                  <a:lnTo>
                    <a:pt x="118059" y="233171"/>
                  </a:lnTo>
                  <a:lnTo>
                    <a:pt x="117043" y="235965"/>
                  </a:lnTo>
                  <a:lnTo>
                    <a:pt x="115874" y="241299"/>
                  </a:lnTo>
                  <a:lnTo>
                    <a:pt x="115582" y="243585"/>
                  </a:lnTo>
                  <a:lnTo>
                    <a:pt x="115722" y="245871"/>
                  </a:lnTo>
                  <a:lnTo>
                    <a:pt x="146075" y="265175"/>
                  </a:lnTo>
                  <a:lnTo>
                    <a:pt x="156298" y="264921"/>
                  </a:lnTo>
                  <a:lnTo>
                    <a:pt x="189560" y="252221"/>
                  </a:lnTo>
                  <a:lnTo>
                    <a:pt x="192773" y="255142"/>
                  </a:lnTo>
                  <a:lnTo>
                    <a:pt x="195833" y="257428"/>
                  </a:lnTo>
                  <a:lnTo>
                    <a:pt x="198907" y="259333"/>
                  </a:lnTo>
                  <a:lnTo>
                    <a:pt x="204596" y="261619"/>
                  </a:lnTo>
                  <a:lnTo>
                    <a:pt x="207225" y="262000"/>
                  </a:lnTo>
                  <a:lnTo>
                    <a:pt x="209842" y="262000"/>
                  </a:lnTo>
                  <a:lnTo>
                    <a:pt x="233933" y="226186"/>
                  </a:lnTo>
                  <a:lnTo>
                    <a:pt x="235978" y="206374"/>
                  </a:lnTo>
                  <a:lnTo>
                    <a:pt x="235826" y="194817"/>
                  </a:lnTo>
                  <a:lnTo>
                    <a:pt x="235102" y="187324"/>
                  </a:lnTo>
                  <a:lnTo>
                    <a:pt x="243408" y="190753"/>
                  </a:lnTo>
                  <a:lnTo>
                    <a:pt x="250710" y="192023"/>
                  </a:lnTo>
                  <a:lnTo>
                    <a:pt x="256844" y="191261"/>
                  </a:lnTo>
                  <a:lnTo>
                    <a:pt x="261658" y="188975"/>
                  </a:lnTo>
                  <a:lnTo>
                    <a:pt x="265163" y="185165"/>
                  </a:lnTo>
                  <a:lnTo>
                    <a:pt x="267347" y="180339"/>
                  </a:lnTo>
                  <a:lnTo>
                    <a:pt x="268223" y="174497"/>
                  </a:lnTo>
                  <a:lnTo>
                    <a:pt x="267639" y="167893"/>
                  </a:lnTo>
                  <a:lnTo>
                    <a:pt x="242100" y="132460"/>
                  </a:lnTo>
                  <a:lnTo>
                    <a:pt x="194233" y="114172"/>
                  </a:lnTo>
                  <a:lnTo>
                    <a:pt x="182702" y="110489"/>
                  </a:lnTo>
                  <a:lnTo>
                    <a:pt x="144475" y="91566"/>
                  </a:lnTo>
                  <a:lnTo>
                    <a:pt x="126225" y="57657"/>
                  </a:lnTo>
                  <a:lnTo>
                    <a:pt x="120103" y="56895"/>
                  </a:lnTo>
                  <a:lnTo>
                    <a:pt x="84061" y="42925"/>
                  </a:lnTo>
                  <a:lnTo>
                    <a:pt x="47726" y="20446"/>
                  </a:lnTo>
                  <a:lnTo>
                    <a:pt x="27584" y="3428"/>
                  </a:lnTo>
                  <a:lnTo>
                    <a:pt x="24803" y="0"/>
                  </a:lnTo>
                  <a:close/>
                </a:path>
              </a:pathLst>
            </a:custGeom>
            <a:solidFill>
              <a:srgbClr val="B07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60" name="object 6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1713" y="5209032"/>
              <a:ext cx="281934" cy="286512"/>
            </a:xfrm>
            <a:prstGeom prst="rect">
              <a:avLst/>
            </a:prstGeom>
          </p:spPr>
        </p:pic>
      </p:grpSp>
      <p:grpSp>
        <p:nvGrpSpPr>
          <p:cNvPr id="61" name="object 61"/>
          <p:cNvGrpSpPr/>
          <p:nvPr/>
        </p:nvGrpSpPr>
        <p:grpSpPr>
          <a:xfrm>
            <a:off x="1153667" y="5183123"/>
            <a:ext cx="139065" cy="297180"/>
            <a:chOff x="1153667" y="5183123"/>
            <a:chExt cx="139065" cy="297180"/>
          </a:xfrm>
        </p:grpSpPr>
        <p:sp>
          <p:nvSpPr>
            <p:cNvPr id="62" name="object 62"/>
            <p:cNvSpPr/>
            <p:nvPr/>
          </p:nvSpPr>
          <p:spPr>
            <a:xfrm>
              <a:off x="1165859" y="5195315"/>
              <a:ext cx="119380" cy="277495"/>
            </a:xfrm>
            <a:custGeom>
              <a:avLst/>
              <a:gdLst/>
              <a:ahLst/>
              <a:cxnLst/>
              <a:rect l="l" t="t" r="r" b="b"/>
              <a:pathLst>
                <a:path w="119380" h="277495">
                  <a:moveTo>
                    <a:pt x="91046" y="0"/>
                  </a:moveTo>
                  <a:lnTo>
                    <a:pt x="52870" y="21335"/>
                  </a:lnTo>
                  <a:lnTo>
                    <a:pt x="35407" y="26542"/>
                  </a:lnTo>
                  <a:lnTo>
                    <a:pt x="39776" y="35686"/>
                  </a:lnTo>
                  <a:lnTo>
                    <a:pt x="48818" y="80771"/>
                  </a:lnTo>
                  <a:lnTo>
                    <a:pt x="48526" y="85978"/>
                  </a:lnTo>
                  <a:lnTo>
                    <a:pt x="40360" y="103631"/>
                  </a:lnTo>
                  <a:lnTo>
                    <a:pt x="42697" y="111759"/>
                  </a:lnTo>
                  <a:lnTo>
                    <a:pt x="44297" y="120903"/>
                  </a:lnTo>
                  <a:lnTo>
                    <a:pt x="45034" y="131190"/>
                  </a:lnTo>
                  <a:lnTo>
                    <a:pt x="45034" y="142112"/>
                  </a:lnTo>
                  <a:lnTo>
                    <a:pt x="38176" y="190626"/>
                  </a:lnTo>
                  <a:lnTo>
                    <a:pt x="22161" y="235330"/>
                  </a:lnTo>
                  <a:lnTo>
                    <a:pt x="0" y="262762"/>
                  </a:lnTo>
                  <a:lnTo>
                    <a:pt x="11671" y="268858"/>
                  </a:lnTo>
                  <a:lnTo>
                    <a:pt x="18084" y="272795"/>
                  </a:lnTo>
                  <a:lnTo>
                    <a:pt x="22313" y="276224"/>
                  </a:lnTo>
                  <a:lnTo>
                    <a:pt x="24028" y="276732"/>
                  </a:lnTo>
                  <a:lnTo>
                    <a:pt x="63804" y="276478"/>
                  </a:lnTo>
                  <a:lnTo>
                    <a:pt x="86385" y="251332"/>
                  </a:lnTo>
                  <a:lnTo>
                    <a:pt x="86385" y="247141"/>
                  </a:lnTo>
                  <a:lnTo>
                    <a:pt x="80873" y="229107"/>
                  </a:lnTo>
                  <a:lnTo>
                    <a:pt x="87985" y="227837"/>
                  </a:lnTo>
                  <a:lnTo>
                    <a:pt x="101688" y="212851"/>
                  </a:lnTo>
                  <a:lnTo>
                    <a:pt x="100812" y="208787"/>
                  </a:lnTo>
                  <a:lnTo>
                    <a:pt x="72555" y="180212"/>
                  </a:lnTo>
                  <a:lnTo>
                    <a:pt x="68186" y="178434"/>
                  </a:lnTo>
                  <a:lnTo>
                    <a:pt x="78397" y="171068"/>
                  </a:lnTo>
                  <a:lnTo>
                    <a:pt x="104902" y="139826"/>
                  </a:lnTo>
                  <a:lnTo>
                    <a:pt x="118872" y="104774"/>
                  </a:lnTo>
                  <a:lnTo>
                    <a:pt x="118872" y="101218"/>
                  </a:lnTo>
                  <a:lnTo>
                    <a:pt x="114808" y="80644"/>
                  </a:lnTo>
                  <a:lnTo>
                    <a:pt x="111378" y="67182"/>
                  </a:lnTo>
                  <a:lnTo>
                    <a:pt x="109728" y="59816"/>
                  </a:lnTo>
                  <a:lnTo>
                    <a:pt x="103593" y="37591"/>
                  </a:lnTo>
                  <a:lnTo>
                    <a:pt x="94983" y="10540"/>
                  </a:lnTo>
                  <a:lnTo>
                    <a:pt x="91046" y="0"/>
                  </a:lnTo>
                  <a:close/>
                </a:path>
              </a:pathLst>
            </a:custGeom>
            <a:solidFill>
              <a:srgbClr val="B07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63" name="object 6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53667" y="5183123"/>
              <a:ext cx="138684" cy="297179"/>
            </a:xfrm>
            <a:prstGeom prst="rect">
              <a:avLst/>
            </a:prstGeom>
          </p:spPr>
        </p:pic>
      </p:grpSp>
      <p:grpSp>
        <p:nvGrpSpPr>
          <p:cNvPr id="64" name="object 64"/>
          <p:cNvGrpSpPr/>
          <p:nvPr/>
        </p:nvGrpSpPr>
        <p:grpSpPr>
          <a:xfrm>
            <a:off x="816863" y="4789932"/>
            <a:ext cx="644907" cy="655292"/>
            <a:chOff x="816863" y="4789932"/>
            <a:chExt cx="644907" cy="655292"/>
          </a:xfrm>
        </p:grpSpPr>
        <p:pic>
          <p:nvPicPr>
            <p:cNvPr id="65" name="object 6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6863" y="4861560"/>
              <a:ext cx="97536" cy="131063"/>
            </a:xfrm>
            <a:prstGeom prst="rect">
              <a:avLst/>
            </a:prstGeom>
          </p:spPr>
        </p:pic>
        <p:sp>
          <p:nvSpPr>
            <p:cNvPr id="66" name="object 66"/>
            <p:cNvSpPr/>
            <p:nvPr/>
          </p:nvSpPr>
          <p:spPr>
            <a:xfrm>
              <a:off x="928115" y="4800600"/>
              <a:ext cx="227329" cy="289560"/>
            </a:xfrm>
            <a:custGeom>
              <a:avLst/>
              <a:gdLst/>
              <a:ahLst/>
              <a:cxnLst/>
              <a:rect l="l" t="t" r="r" b="b"/>
              <a:pathLst>
                <a:path w="227330" h="289560">
                  <a:moveTo>
                    <a:pt x="8026" y="0"/>
                  </a:moveTo>
                  <a:lnTo>
                    <a:pt x="8610" y="8000"/>
                  </a:lnTo>
                  <a:lnTo>
                    <a:pt x="8610" y="21843"/>
                  </a:lnTo>
                  <a:lnTo>
                    <a:pt x="7302" y="60198"/>
                  </a:lnTo>
                  <a:lnTo>
                    <a:pt x="5105" y="101600"/>
                  </a:lnTo>
                  <a:lnTo>
                    <a:pt x="2921" y="132714"/>
                  </a:lnTo>
                  <a:lnTo>
                    <a:pt x="1892" y="139319"/>
                  </a:lnTo>
                  <a:lnTo>
                    <a:pt x="876" y="147955"/>
                  </a:lnTo>
                  <a:lnTo>
                    <a:pt x="139" y="157987"/>
                  </a:lnTo>
                  <a:lnTo>
                    <a:pt x="0" y="169418"/>
                  </a:lnTo>
                  <a:lnTo>
                    <a:pt x="431" y="181991"/>
                  </a:lnTo>
                  <a:lnTo>
                    <a:pt x="8610" y="221995"/>
                  </a:lnTo>
                  <a:lnTo>
                    <a:pt x="31102" y="259080"/>
                  </a:lnTo>
                  <a:lnTo>
                    <a:pt x="74028" y="284099"/>
                  </a:lnTo>
                  <a:lnTo>
                    <a:pt x="116954" y="289560"/>
                  </a:lnTo>
                  <a:lnTo>
                    <a:pt x="139458" y="288289"/>
                  </a:lnTo>
                  <a:lnTo>
                    <a:pt x="188518" y="270637"/>
                  </a:lnTo>
                  <a:lnTo>
                    <a:pt x="214947" y="238506"/>
                  </a:lnTo>
                  <a:lnTo>
                    <a:pt x="225615" y="200025"/>
                  </a:lnTo>
                  <a:lnTo>
                    <a:pt x="227075" y="174625"/>
                  </a:lnTo>
                  <a:lnTo>
                    <a:pt x="226631" y="152273"/>
                  </a:lnTo>
                  <a:lnTo>
                    <a:pt x="226047" y="135127"/>
                  </a:lnTo>
                  <a:lnTo>
                    <a:pt x="226199" y="71119"/>
                  </a:lnTo>
                  <a:lnTo>
                    <a:pt x="223862" y="25273"/>
                  </a:lnTo>
                  <a:lnTo>
                    <a:pt x="218452" y="4825"/>
                  </a:lnTo>
                  <a:lnTo>
                    <a:pt x="213194" y="9270"/>
                  </a:lnTo>
                  <a:lnTo>
                    <a:pt x="204571" y="12700"/>
                  </a:lnTo>
                  <a:lnTo>
                    <a:pt x="193192" y="14986"/>
                  </a:lnTo>
                  <a:lnTo>
                    <a:pt x="179450" y="16382"/>
                  </a:lnTo>
                  <a:lnTo>
                    <a:pt x="163690" y="16891"/>
                  </a:lnTo>
                  <a:lnTo>
                    <a:pt x="146596" y="16891"/>
                  </a:lnTo>
                  <a:lnTo>
                    <a:pt x="91986" y="13588"/>
                  </a:lnTo>
                  <a:lnTo>
                    <a:pt x="42633" y="7619"/>
                  </a:lnTo>
                  <a:lnTo>
                    <a:pt x="11823" y="1650"/>
                  </a:lnTo>
                  <a:lnTo>
                    <a:pt x="8026" y="0"/>
                  </a:lnTo>
                  <a:close/>
                </a:path>
              </a:pathLst>
            </a:custGeom>
            <a:solidFill>
              <a:srgbClr val="B07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67" name="object 6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0495" y="4789932"/>
              <a:ext cx="240791" cy="306324"/>
            </a:xfrm>
            <a:prstGeom prst="rect">
              <a:avLst/>
            </a:prstGeom>
          </p:spPr>
        </p:pic>
        <p:sp>
          <p:nvSpPr>
            <p:cNvPr id="68" name="object 68"/>
            <p:cNvSpPr/>
            <p:nvPr/>
          </p:nvSpPr>
          <p:spPr>
            <a:xfrm>
              <a:off x="1184147" y="5000244"/>
              <a:ext cx="269875" cy="299085"/>
            </a:xfrm>
            <a:custGeom>
              <a:avLst/>
              <a:gdLst/>
              <a:ahLst/>
              <a:cxnLst/>
              <a:rect l="l" t="t" r="r" b="b"/>
              <a:pathLst>
                <a:path w="269875" h="299085">
                  <a:moveTo>
                    <a:pt x="151638" y="0"/>
                  </a:moveTo>
                  <a:lnTo>
                    <a:pt x="20523" y="171322"/>
                  </a:lnTo>
                  <a:lnTo>
                    <a:pt x="0" y="197611"/>
                  </a:lnTo>
                  <a:lnTo>
                    <a:pt x="17754" y="221614"/>
                  </a:lnTo>
                  <a:lnTo>
                    <a:pt x="30721" y="264667"/>
                  </a:lnTo>
                  <a:lnTo>
                    <a:pt x="31153" y="275843"/>
                  </a:lnTo>
                  <a:lnTo>
                    <a:pt x="30861" y="280923"/>
                  </a:lnTo>
                  <a:lnTo>
                    <a:pt x="22707" y="298703"/>
                  </a:lnTo>
                  <a:lnTo>
                    <a:pt x="84582" y="261619"/>
                  </a:lnTo>
                  <a:lnTo>
                    <a:pt x="144272" y="227075"/>
                  </a:lnTo>
                  <a:lnTo>
                    <a:pt x="181483" y="207009"/>
                  </a:lnTo>
                  <a:lnTo>
                    <a:pt x="203073" y="197357"/>
                  </a:lnTo>
                  <a:lnTo>
                    <a:pt x="209804" y="193801"/>
                  </a:lnTo>
                  <a:lnTo>
                    <a:pt x="245490" y="164210"/>
                  </a:lnTo>
                  <a:lnTo>
                    <a:pt x="265938" y="127126"/>
                  </a:lnTo>
                  <a:lnTo>
                    <a:pt x="269748" y="104266"/>
                  </a:lnTo>
                  <a:lnTo>
                    <a:pt x="269113" y="91820"/>
                  </a:lnTo>
                  <a:lnTo>
                    <a:pt x="257302" y="52196"/>
                  </a:lnTo>
                  <a:lnTo>
                    <a:pt x="227965" y="26796"/>
                  </a:lnTo>
                  <a:lnTo>
                    <a:pt x="219583" y="25780"/>
                  </a:lnTo>
                  <a:lnTo>
                    <a:pt x="210947" y="26542"/>
                  </a:lnTo>
                  <a:lnTo>
                    <a:pt x="168275" y="46989"/>
                  </a:lnTo>
                  <a:lnTo>
                    <a:pt x="141478" y="69722"/>
                  </a:lnTo>
                  <a:lnTo>
                    <a:pt x="142240" y="50799"/>
                  </a:lnTo>
                  <a:lnTo>
                    <a:pt x="143256" y="40385"/>
                  </a:lnTo>
                  <a:lnTo>
                    <a:pt x="144653" y="28955"/>
                  </a:lnTo>
                  <a:lnTo>
                    <a:pt x="148209" y="11429"/>
                  </a:lnTo>
                  <a:lnTo>
                    <a:pt x="151638" y="0"/>
                  </a:lnTo>
                  <a:close/>
                </a:path>
              </a:pathLst>
            </a:custGeom>
            <a:solidFill>
              <a:srgbClr val="BDE3E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1150620" y="4962143"/>
              <a:ext cx="311150" cy="379730"/>
            </a:xfrm>
            <a:custGeom>
              <a:avLst/>
              <a:gdLst/>
              <a:ahLst/>
              <a:cxnLst/>
              <a:rect l="l" t="t" r="r" b="b"/>
              <a:pathLst>
                <a:path w="311150" h="379729">
                  <a:moveTo>
                    <a:pt x="310896" y="142748"/>
                  </a:moveTo>
                  <a:lnTo>
                    <a:pt x="303657" y="100965"/>
                  </a:lnTo>
                  <a:lnTo>
                    <a:pt x="296659" y="85699"/>
                  </a:lnTo>
                  <a:lnTo>
                    <a:pt x="296659" y="142595"/>
                  </a:lnTo>
                  <a:lnTo>
                    <a:pt x="296633" y="142875"/>
                  </a:lnTo>
                  <a:lnTo>
                    <a:pt x="295656" y="153200"/>
                  </a:lnTo>
                  <a:lnTo>
                    <a:pt x="295529" y="153670"/>
                  </a:lnTo>
                  <a:lnTo>
                    <a:pt x="295529" y="153797"/>
                  </a:lnTo>
                  <a:lnTo>
                    <a:pt x="293217" y="163372"/>
                  </a:lnTo>
                  <a:lnTo>
                    <a:pt x="291338" y="168897"/>
                  </a:lnTo>
                  <a:lnTo>
                    <a:pt x="289814" y="173215"/>
                  </a:lnTo>
                  <a:lnTo>
                    <a:pt x="286689" y="179374"/>
                  </a:lnTo>
                  <a:lnTo>
                    <a:pt x="285242" y="182118"/>
                  </a:lnTo>
                  <a:lnTo>
                    <a:pt x="285140" y="182397"/>
                  </a:lnTo>
                  <a:lnTo>
                    <a:pt x="280162" y="190500"/>
                  </a:lnTo>
                  <a:lnTo>
                    <a:pt x="276885" y="194729"/>
                  </a:lnTo>
                  <a:lnTo>
                    <a:pt x="273812" y="198628"/>
                  </a:lnTo>
                  <a:lnTo>
                    <a:pt x="274066" y="198374"/>
                  </a:lnTo>
                  <a:lnTo>
                    <a:pt x="268478" y="204508"/>
                  </a:lnTo>
                  <a:lnTo>
                    <a:pt x="267335" y="205727"/>
                  </a:lnTo>
                  <a:lnTo>
                    <a:pt x="260350" y="212090"/>
                  </a:lnTo>
                  <a:lnTo>
                    <a:pt x="260604" y="211836"/>
                  </a:lnTo>
                  <a:lnTo>
                    <a:pt x="260286" y="212090"/>
                  </a:lnTo>
                  <a:lnTo>
                    <a:pt x="253492" y="217678"/>
                  </a:lnTo>
                  <a:lnTo>
                    <a:pt x="246634" y="222504"/>
                  </a:lnTo>
                  <a:lnTo>
                    <a:pt x="239903" y="226695"/>
                  </a:lnTo>
                  <a:lnTo>
                    <a:pt x="233934" y="229743"/>
                  </a:lnTo>
                  <a:lnTo>
                    <a:pt x="233807" y="229870"/>
                  </a:lnTo>
                  <a:lnTo>
                    <a:pt x="231736" y="230784"/>
                  </a:lnTo>
                  <a:lnTo>
                    <a:pt x="221361" y="235216"/>
                  </a:lnTo>
                  <a:lnTo>
                    <a:pt x="212090" y="239649"/>
                  </a:lnTo>
                  <a:lnTo>
                    <a:pt x="174371" y="259969"/>
                  </a:lnTo>
                  <a:lnTo>
                    <a:pt x="129413" y="286004"/>
                  </a:lnTo>
                  <a:lnTo>
                    <a:pt x="87249" y="311023"/>
                  </a:lnTo>
                  <a:lnTo>
                    <a:pt x="75704" y="317881"/>
                  </a:lnTo>
                  <a:lnTo>
                    <a:pt x="70993" y="327342"/>
                  </a:lnTo>
                  <a:lnTo>
                    <a:pt x="69138" y="331089"/>
                  </a:lnTo>
                  <a:lnTo>
                    <a:pt x="71348" y="320548"/>
                  </a:lnTo>
                  <a:lnTo>
                    <a:pt x="71678" y="314833"/>
                  </a:lnTo>
                  <a:lnTo>
                    <a:pt x="71526" y="308991"/>
                  </a:lnTo>
                  <a:lnTo>
                    <a:pt x="71208" y="302895"/>
                  </a:lnTo>
                  <a:lnTo>
                    <a:pt x="59817" y="262001"/>
                  </a:lnTo>
                  <a:lnTo>
                    <a:pt x="55803" y="255041"/>
                  </a:lnTo>
                  <a:lnTo>
                    <a:pt x="55537" y="254647"/>
                  </a:lnTo>
                  <a:lnTo>
                    <a:pt x="54698" y="253365"/>
                  </a:lnTo>
                  <a:lnTo>
                    <a:pt x="52006" y="249809"/>
                  </a:lnTo>
                  <a:lnTo>
                    <a:pt x="50482" y="247535"/>
                  </a:lnTo>
                  <a:lnTo>
                    <a:pt x="48945" y="245503"/>
                  </a:lnTo>
                  <a:lnTo>
                    <a:pt x="47574" y="243903"/>
                  </a:lnTo>
                  <a:lnTo>
                    <a:pt x="47332" y="243573"/>
                  </a:lnTo>
                  <a:lnTo>
                    <a:pt x="46075" y="241681"/>
                  </a:lnTo>
                  <a:lnTo>
                    <a:pt x="44653" y="239776"/>
                  </a:lnTo>
                  <a:lnTo>
                    <a:pt x="43472" y="238340"/>
                  </a:lnTo>
                  <a:lnTo>
                    <a:pt x="43243" y="238010"/>
                  </a:lnTo>
                  <a:lnTo>
                    <a:pt x="42125" y="236359"/>
                  </a:lnTo>
                  <a:lnTo>
                    <a:pt x="43561" y="234569"/>
                  </a:lnTo>
                  <a:lnTo>
                    <a:pt x="44818" y="232918"/>
                  </a:lnTo>
                  <a:lnTo>
                    <a:pt x="45008" y="232664"/>
                  </a:lnTo>
                  <a:lnTo>
                    <a:pt x="39243" y="232664"/>
                  </a:lnTo>
                  <a:lnTo>
                    <a:pt x="39179" y="232918"/>
                  </a:lnTo>
                  <a:lnTo>
                    <a:pt x="40386" y="236359"/>
                  </a:lnTo>
                  <a:lnTo>
                    <a:pt x="39001" y="232422"/>
                  </a:lnTo>
                  <a:lnTo>
                    <a:pt x="39243" y="232664"/>
                  </a:lnTo>
                  <a:lnTo>
                    <a:pt x="39319" y="232422"/>
                  </a:lnTo>
                  <a:lnTo>
                    <a:pt x="45199" y="232422"/>
                  </a:lnTo>
                  <a:lnTo>
                    <a:pt x="50546" y="225425"/>
                  </a:lnTo>
                  <a:lnTo>
                    <a:pt x="70307" y="200152"/>
                  </a:lnTo>
                  <a:lnTo>
                    <a:pt x="147701" y="98933"/>
                  </a:lnTo>
                  <a:lnTo>
                    <a:pt x="159385" y="83439"/>
                  </a:lnTo>
                  <a:lnTo>
                    <a:pt x="169799" y="69850"/>
                  </a:lnTo>
                  <a:lnTo>
                    <a:pt x="171183" y="68084"/>
                  </a:lnTo>
                  <a:lnTo>
                    <a:pt x="170688" y="72009"/>
                  </a:lnTo>
                  <a:lnTo>
                    <a:pt x="169926" y="77724"/>
                  </a:lnTo>
                  <a:lnTo>
                    <a:pt x="168910" y="88392"/>
                  </a:lnTo>
                  <a:lnTo>
                    <a:pt x="168402" y="97409"/>
                  </a:lnTo>
                  <a:lnTo>
                    <a:pt x="168148" y="103886"/>
                  </a:lnTo>
                  <a:lnTo>
                    <a:pt x="168148" y="123952"/>
                  </a:lnTo>
                  <a:lnTo>
                    <a:pt x="185394" y="107950"/>
                  </a:lnTo>
                  <a:lnTo>
                    <a:pt x="185674" y="107696"/>
                  </a:lnTo>
                  <a:lnTo>
                    <a:pt x="192024" y="101981"/>
                  </a:lnTo>
                  <a:lnTo>
                    <a:pt x="199009" y="96266"/>
                  </a:lnTo>
                  <a:lnTo>
                    <a:pt x="198755" y="96393"/>
                  </a:lnTo>
                  <a:lnTo>
                    <a:pt x="206502" y="90297"/>
                  </a:lnTo>
                  <a:lnTo>
                    <a:pt x="206248" y="90551"/>
                  </a:lnTo>
                  <a:lnTo>
                    <a:pt x="206603" y="90297"/>
                  </a:lnTo>
                  <a:lnTo>
                    <a:pt x="214122" y="85090"/>
                  </a:lnTo>
                  <a:lnTo>
                    <a:pt x="213868" y="85217"/>
                  </a:lnTo>
                  <a:lnTo>
                    <a:pt x="214325" y="84963"/>
                  </a:lnTo>
                  <a:lnTo>
                    <a:pt x="219532" y="81800"/>
                  </a:lnTo>
                  <a:lnTo>
                    <a:pt x="220154" y="81419"/>
                  </a:lnTo>
                  <a:lnTo>
                    <a:pt x="221869" y="80391"/>
                  </a:lnTo>
                  <a:lnTo>
                    <a:pt x="229870" y="76327"/>
                  </a:lnTo>
                  <a:lnTo>
                    <a:pt x="233286" y="74980"/>
                  </a:lnTo>
                  <a:lnTo>
                    <a:pt x="234340" y="74561"/>
                  </a:lnTo>
                  <a:lnTo>
                    <a:pt x="238252" y="73025"/>
                  </a:lnTo>
                  <a:lnTo>
                    <a:pt x="246126" y="71247"/>
                  </a:lnTo>
                  <a:lnTo>
                    <a:pt x="253365" y="70612"/>
                  </a:lnTo>
                  <a:lnTo>
                    <a:pt x="260223" y="71374"/>
                  </a:lnTo>
                  <a:lnTo>
                    <a:pt x="290322" y="105664"/>
                  </a:lnTo>
                  <a:lnTo>
                    <a:pt x="293243" y="115531"/>
                  </a:lnTo>
                  <a:lnTo>
                    <a:pt x="293522" y="116459"/>
                  </a:lnTo>
                  <a:lnTo>
                    <a:pt x="293611" y="116776"/>
                  </a:lnTo>
                  <a:lnTo>
                    <a:pt x="294005" y="118110"/>
                  </a:lnTo>
                  <a:lnTo>
                    <a:pt x="294170" y="116598"/>
                  </a:lnTo>
                  <a:lnTo>
                    <a:pt x="294132" y="118491"/>
                  </a:lnTo>
                  <a:lnTo>
                    <a:pt x="296164" y="130683"/>
                  </a:lnTo>
                  <a:lnTo>
                    <a:pt x="296608" y="141300"/>
                  </a:lnTo>
                  <a:lnTo>
                    <a:pt x="296659" y="142595"/>
                  </a:lnTo>
                  <a:lnTo>
                    <a:pt x="296659" y="85699"/>
                  </a:lnTo>
                  <a:lnTo>
                    <a:pt x="263652" y="58166"/>
                  </a:lnTo>
                  <a:lnTo>
                    <a:pt x="253619" y="57023"/>
                  </a:lnTo>
                  <a:lnTo>
                    <a:pt x="243713" y="57785"/>
                  </a:lnTo>
                  <a:lnTo>
                    <a:pt x="206121" y="73914"/>
                  </a:lnTo>
                  <a:lnTo>
                    <a:pt x="185445" y="89458"/>
                  </a:lnTo>
                  <a:lnTo>
                    <a:pt x="195135" y="89458"/>
                  </a:lnTo>
                  <a:lnTo>
                    <a:pt x="194576" y="91567"/>
                  </a:lnTo>
                  <a:lnTo>
                    <a:pt x="182880" y="91567"/>
                  </a:lnTo>
                  <a:lnTo>
                    <a:pt x="182575" y="91567"/>
                  </a:lnTo>
                  <a:lnTo>
                    <a:pt x="183007" y="89408"/>
                  </a:lnTo>
                  <a:lnTo>
                    <a:pt x="183388" y="84455"/>
                  </a:lnTo>
                  <a:lnTo>
                    <a:pt x="184023" y="79121"/>
                  </a:lnTo>
                  <a:lnTo>
                    <a:pt x="184023" y="79248"/>
                  </a:lnTo>
                  <a:lnTo>
                    <a:pt x="184785" y="73660"/>
                  </a:lnTo>
                  <a:lnTo>
                    <a:pt x="185407" y="67843"/>
                  </a:lnTo>
                  <a:lnTo>
                    <a:pt x="185420" y="68072"/>
                  </a:lnTo>
                  <a:lnTo>
                    <a:pt x="186410" y="62357"/>
                  </a:lnTo>
                  <a:lnTo>
                    <a:pt x="186448" y="62230"/>
                  </a:lnTo>
                  <a:lnTo>
                    <a:pt x="187528" y="56642"/>
                  </a:lnTo>
                  <a:lnTo>
                    <a:pt x="187579" y="56515"/>
                  </a:lnTo>
                  <a:lnTo>
                    <a:pt x="187579" y="56642"/>
                  </a:lnTo>
                  <a:lnTo>
                    <a:pt x="187629" y="56388"/>
                  </a:lnTo>
                  <a:lnTo>
                    <a:pt x="188785" y="51054"/>
                  </a:lnTo>
                  <a:lnTo>
                    <a:pt x="188849" y="50927"/>
                  </a:lnTo>
                  <a:lnTo>
                    <a:pt x="188849" y="51054"/>
                  </a:lnTo>
                  <a:lnTo>
                    <a:pt x="188912" y="50800"/>
                  </a:lnTo>
                  <a:lnTo>
                    <a:pt x="190334" y="45593"/>
                  </a:lnTo>
                  <a:lnTo>
                    <a:pt x="191566" y="41910"/>
                  </a:lnTo>
                  <a:lnTo>
                    <a:pt x="191693" y="41529"/>
                  </a:lnTo>
                  <a:lnTo>
                    <a:pt x="205740" y="0"/>
                  </a:lnTo>
                  <a:lnTo>
                    <a:pt x="178396" y="35788"/>
                  </a:lnTo>
                  <a:lnTo>
                    <a:pt x="178396" y="58343"/>
                  </a:lnTo>
                  <a:lnTo>
                    <a:pt x="172466" y="59944"/>
                  </a:lnTo>
                  <a:lnTo>
                    <a:pt x="178384" y="58343"/>
                  </a:lnTo>
                  <a:lnTo>
                    <a:pt x="178396" y="35788"/>
                  </a:lnTo>
                  <a:lnTo>
                    <a:pt x="178181" y="36068"/>
                  </a:lnTo>
                  <a:lnTo>
                    <a:pt x="173951" y="41529"/>
                  </a:lnTo>
                  <a:lnTo>
                    <a:pt x="173837" y="41910"/>
                  </a:lnTo>
                  <a:lnTo>
                    <a:pt x="171450" y="66040"/>
                  </a:lnTo>
                  <a:lnTo>
                    <a:pt x="173863" y="41529"/>
                  </a:lnTo>
                  <a:lnTo>
                    <a:pt x="158369" y="61976"/>
                  </a:lnTo>
                  <a:lnTo>
                    <a:pt x="70675" y="176657"/>
                  </a:lnTo>
                  <a:lnTo>
                    <a:pt x="58877" y="192151"/>
                  </a:lnTo>
                  <a:lnTo>
                    <a:pt x="48247" y="205867"/>
                  </a:lnTo>
                  <a:lnTo>
                    <a:pt x="32194" y="226441"/>
                  </a:lnTo>
                  <a:lnTo>
                    <a:pt x="26263" y="233934"/>
                  </a:lnTo>
                  <a:lnTo>
                    <a:pt x="26263" y="238772"/>
                  </a:lnTo>
                  <a:lnTo>
                    <a:pt x="28257" y="241185"/>
                  </a:lnTo>
                  <a:lnTo>
                    <a:pt x="29044" y="242189"/>
                  </a:lnTo>
                  <a:lnTo>
                    <a:pt x="29743" y="243090"/>
                  </a:lnTo>
                  <a:lnTo>
                    <a:pt x="29603" y="242824"/>
                  </a:lnTo>
                  <a:lnTo>
                    <a:pt x="30568" y="244170"/>
                  </a:lnTo>
                  <a:lnTo>
                    <a:pt x="31813" y="245999"/>
                  </a:lnTo>
                  <a:lnTo>
                    <a:pt x="33235" y="247764"/>
                  </a:lnTo>
                  <a:lnTo>
                    <a:pt x="34391" y="249440"/>
                  </a:lnTo>
                  <a:lnTo>
                    <a:pt x="35941" y="251587"/>
                  </a:lnTo>
                  <a:lnTo>
                    <a:pt x="37515" y="253492"/>
                  </a:lnTo>
                  <a:lnTo>
                    <a:pt x="37719" y="253746"/>
                  </a:lnTo>
                  <a:lnTo>
                    <a:pt x="37515" y="253492"/>
                  </a:lnTo>
                  <a:lnTo>
                    <a:pt x="38341" y="254596"/>
                  </a:lnTo>
                  <a:lnTo>
                    <a:pt x="38862" y="255270"/>
                  </a:lnTo>
                  <a:lnTo>
                    <a:pt x="40347" y="257441"/>
                  </a:lnTo>
                  <a:lnTo>
                    <a:pt x="42951" y="260997"/>
                  </a:lnTo>
                  <a:lnTo>
                    <a:pt x="42989" y="257797"/>
                  </a:lnTo>
                  <a:lnTo>
                    <a:pt x="43002" y="260997"/>
                  </a:lnTo>
                  <a:lnTo>
                    <a:pt x="44272" y="262890"/>
                  </a:lnTo>
                  <a:lnTo>
                    <a:pt x="45135" y="263906"/>
                  </a:lnTo>
                  <a:lnTo>
                    <a:pt x="46951" y="267589"/>
                  </a:lnTo>
                  <a:lnTo>
                    <a:pt x="46863" y="267462"/>
                  </a:lnTo>
                  <a:lnTo>
                    <a:pt x="49009" y="272084"/>
                  </a:lnTo>
                  <a:lnTo>
                    <a:pt x="50838" y="276847"/>
                  </a:lnTo>
                  <a:lnTo>
                    <a:pt x="56311" y="298831"/>
                  </a:lnTo>
                  <a:lnTo>
                    <a:pt x="56273" y="298704"/>
                  </a:lnTo>
                  <a:lnTo>
                    <a:pt x="56286" y="298831"/>
                  </a:lnTo>
                  <a:lnTo>
                    <a:pt x="57048" y="303911"/>
                  </a:lnTo>
                  <a:lnTo>
                    <a:pt x="57124" y="304546"/>
                  </a:lnTo>
                  <a:lnTo>
                    <a:pt x="57391" y="309626"/>
                  </a:lnTo>
                  <a:lnTo>
                    <a:pt x="57353" y="309499"/>
                  </a:lnTo>
                  <a:lnTo>
                    <a:pt x="57353" y="309626"/>
                  </a:lnTo>
                  <a:lnTo>
                    <a:pt x="57505" y="314833"/>
                  </a:lnTo>
                  <a:lnTo>
                    <a:pt x="57264" y="319151"/>
                  </a:lnTo>
                  <a:lnTo>
                    <a:pt x="56629" y="323215"/>
                  </a:lnTo>
                  <a:lnTo>
                    <a:pt x="56718" y="322961"/>
                  </a:lnTo>
                  <a:lnTo>
                    <a:pt x="55651" y="326898"/>
                  </a:lnTo>
                  <a:lnTo>
                    <a:pt x="54610" y="329184"/>
                  </a:lnTo>
                  <a:lnTo>
                    <a:pt x="53606" y="330568"/>
                  </a:lnTo>
                  <a:lnTo>
                    <a:pt x="0" y="378841"/>
                  </a:lnTo>
                  <a:lnTo>
                    <a:pt x="495" y="379476"/>
                  </a:lnTo>
                  <a:lnTo>
                    <a:pt x="61112" y="342646"/>
                  </a:lnTo>
                  <a:lnTo>
                    <a:pt x="66154" y="339725"/>
                  </a:lnTo>
                  <a:lnTo>
                    <a:pt x="73634" y="335153"/>
                  </a:lnTo>
                  <a:lnTo>
                    <a:pt x="86614" y="327279"/>
                  </a:lnTo>
                  <a:lnTo>
                    <a:pt x="107759" y="314579"/>
                  </a:lnTo>
                  <a:lnTo>
                    <a:pt x="121920" y="306324"/>
                  </a:lnTo>
                  <a:lnTo>
                    <a:pt x="136779" y="297434"/>
                  </a:lnTo>
                  <a:lnTo>
                    <a:pt x="181610" y="271653"/>
                  </a:lnTo>
                  <a:lnTo>
                    <a:pt x="207899" y="257302"/>
                  </a:lnTo>
                  <a:lnTo>
                    <a:pt x="218567" y="251714"/>
                  </a:lnTo>
                  <a:lnTo>
                    <a:pt x="227584" y="247396"/>
                  </a:lnTo>
                  <a:lnTo>
                    <a:pt x="227330" y="247535"/>
                  </a:lnTo>
                  <a:lnTo>
                    <a:pt x="227622" y="247396"/>
                  </a:lnTo>
                  <a:lnTo>
                    <a:pt x="262382" y="228219"/>
                  </a:lnTo>
                  <a:lnTo>
                    <a:pt x="291719" y="198247"/>
                  </a:lnTo>
                  <a:lnTo>
                    <a:pt x="309626" y="155448"/>
                  </a:lnTo>
                  <a:lnTo>
                    <a:pt x="310896" y="142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1318259" y="5070348"/>
              <a:ext cx="106680" cy="117475"/>
            </a:xfrm>
            <a:custGeom>
              <a:avLst/>
              <a:gdLst/>
              <a:ahLst/>
              <a:cxnLst/>
              <a:rect l="l" t="t" r="r" b="b"/>
              <a:pathLst>
                <a:path w="106680" h="117475">
                  <a:moveTo>
                    <a:pt x="7365" y="0"/>
                  </a:moveTo>
                  <a:lnTo>
                    <a:pt x="3175" y="10540"/>
                  </a:lnTo>
                  <a:lnTo>
                    <a:pt x="889" y="22225"/>
                  </a:lnTo>
                  <a:lnTo>
                    <a:pt x="0" y="34162"/>
                  </a:lnTo>
                  <a:lnTo>
                    <a:pt x="634" y="46608"/>
                  </a:lnTo>
                  <a:lnTo>
                    <a:pt x="16890" y="92328"/>
                  </a:lnTo>
                  <a:lnTo>
                    <a:pt x="53212" y="116966"/>
                  </a:lnTo>
                  <a:lnTo>
                    <a:pt x="65024" y="117347"/>
                  </a:lnTo>
                  <a:lnTo>
                    <a:pt x="77978" y="114681"/>
                  </a:lnTo>
                  <a:lnTo>
                    <a:pt x="91693" y="108838"/>
                  </a:lnTo>
                  <a:lnTo>
                    <a:pt x="106680" y="99313"/>
                  </a:lnTo>
                  <a:lnTo>
                    <a:pt x="7365" y="0"/>
                  </a:lnTo>
                  <a:close/>
                </a:path>
              </a:pathLst>
            </a:custGeom>
            <a:solidFill>
              <a:srgbClr val="BDE3E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1310640" y="5062727"/>
              <a:ext cx="121920" cy="131445"/>
            </a:xfrm>
            <a:custGeom>
              <a:avLst/>
              <a:gdLst/>
              <a:ahLst/>
              <a:cxnLst/>
              <a:rect l="l" t="t" r="r" b="b"/>
              <a:pathLst>
                <a:path w="121919" h="131445">
                  <a:moveTo>
                    <a:pt x="15240" y="52832"/>
                  </a:moveTo>
                  <a:lnTo>
                    <a:pt x="14897" y="45643"/>
                  </a:lnTo>
                  <a:lnTo>
                    <a:pt x="15240" y="53340"/>
                  </a:lnTo>
                  <a:lnTo>
                    <a:pt x="15240" y="52832"/>
                  </a:lnTo>
                  <a:close/>
                </a:path>
                <a:path w="121919" h="131445">
                  <a:moveTo>
                    <a:pt x="16192" y="59004"/>
                  </a:moveTo>
                  <a:lnTo>
                    <a:pt x="15240" y="53340"/>
                  </a:lnTo>
                  <a:lnTo>
                    <a:pt x="15240" y="53594"/>
                  </a:lnTo>
                  <a:lnTo>
                    <a:pt x="16192" y="59004"/>
                  </a:lnTo>
                  <a:close/>
                </a:path>
                <a:path w="121919" h="131445">
                  <a:moveTo>
                    <a:pt x="17145" y="64389"/>
                  </a:moveTo>
                  <a:lnTo>
                    <a:pt x="16192" y="59004"/>
                  </a:lnTo>
                  <a:lnTo>
                    <a:pt x="17145" y="64693"/>
                  </a:lnTo>
                  <a:lnTo>
                    <a:pt x="17145" y="64389"/>
                  </a:lnTo>
                  <a:close/>
                </a:path>
                <a:path w="121919" h="131445">
                  <a:moveTo>
                    <a:pt x="18288" y="103632"/>
                  </a:moveTo>
                  <a:lnTo>
                    <a:pt x="16891" y="64643"/>
                  </a:lnTo>
                  <a:lnTo>
                    <a:pt x="16802" y="64185"/>
                  </a:lnTo>
                  <a:lnTo>
                    <a:pt x="14986" y="53848"/>
                  </a:lnTo>
                  <a:lnTo>
                    <a:pt x="14478" y="42291"/>
                  </a:lnTo>
                  <a:lnTo>
                    <a:pt x="13462" y="0"/>
                  </a:lnTo>
                  <a:lnTo>
                    <a:pt x="9271" y="1778"/>
                  </a:lnTo>
                  <a:lnTo>
                    <a:pt x="3556" y="16383"/>
                  </a:lnTo>
                  <a:lnTo>
                    <a:pt x="889" y="28956"/>
                  </a:lnTo>
                  <a:lnTo>
                    <a:pt x="0" y="41656"/>
                  </a:lnTo>
                  <a:lnTo>
                    <a:pt x="635" y="54864"/>
                  </a:lnTo>
                  <a:lnTo>
                    <a:pt x="2794" y="67818"/>
                  </a:lnTo>
                  <a:lnTo>
                    <a:pt x="6477" y="80645"/>
                  </a:lnTo>
                  <a:lnTo>
                    <a:pt x="11684" y="92710"/>
                  </a:lnTo>
                  <a:lnTo>
                    <a:pt x="18288" y="103632"/>
                  </a:lnTo>
                  <a:close/>
                </a:path>
                <a:path w="121919" h="131445">
                  <a:moveTo>
                    <a:pt x="22860" y="6604"/>
                  </a:moveTo>
                  <a:lnTo>
                    <a:pt x="21247" y="3162"/>
                  </a:lnTo>
                  <a:lnTo>
                    <a:pt x="21336" y="2794"/>
                  </a:lnTo>
                  <a:lnTo>
                    <a:pt x="17767" y="1651"/>
                  </a:lnTo>
                  <a:lnTo>
                    <a:pt x="17399" y="1524"/>
                  </a:lnTo>
                  <a:lnTo>
                    <a:pt x="17233" y="3670"/>
                  </a:lnTo>
                  <a:lnTo>
                    <a:pt x="17399" y="1270"/>
                  </a:lnTo>
                  <a:lnTo>
                    <a:pt x="13716" y="0"/>
                  </a:lnTo>
                  <a:lnTo>
                    <a:pt x="14732" y="42037"/>
                  </a:lnTo>
                  <a:lnTo>
                    <a:pt x="14732" y="41275"/>
                  </a:lnTo>
                  <a:lnTo>
                    <a:pt x="15557" y="28816"/>
                  </a:lnTo>
                  <a:lnTo>
                    <a:pt x="16192" y="25869"/>
                  </a:lnTo>
                  <a:lnTo>
                    <a:pt x="15240" y="40640"/>
                  </a:lnTo>
                  <a:lnTo>
                    <a:pt x="15240" y="41148"/>
                  </a:lnTo>
                  <a:lnTo>
                    <a:pt x="15963" y="30607"/>
                  </a:lnTo>
                  <a:lnTo>
                    <a:pt x="16078" y="29298"/>
                  </a:lnTo>
                  <a:lnTo>
                    <a:pt x="16319" y="25298"/>
                  </a:lnTo>
                  <a:lnTo>
                    <a:pt x="17399" y="20320"/>
                  </a:lnTo>
                  <a:lnTo>
                    <a:pt x="19735" y="9880"/>
                  </a:lnTo>
                  <a:lnTo>
                    <a:pt x="16078" y="29298"/>
                  </a:lnTo>
                  <a:lnTo>
                    <a:pt x="16040" y="29883"/>
                  </a:lnTo>
                  <a:lnTo>
                    <a:pt x="18034" y="19812"/>
                  </a:lnTo>
                  <a:lnTo>
                    <a:pt x="18161" y="19304"/>
                  </a:lnTo>
                  <a:lnTo>
                    <a:pt x="22860" y="6604"/>
                  </a:lnTo>
                  <a:close/>
                </a:path>
                <a:path w="121919" h="131445">
                  <a:moveTo>
                    <a:pt x="121920" y="105791"/>
                  </a:moveTo>
                  <a:lnTo>
                    <a:pt x="119761" y="102743"/>
                  </a:lnTo>
                  <a:lnTo>
                    <a:pt x="117602" y="99568"/>
                  </a:lnTo>
                  <a:lnTo>
                    <a:pt x="113157" y="98679"/>
                  </a:lnTo>
                  <a:lnTo>
                    <a:pt x="109982" y="100838"/>
                  </a:lnTo>
                  <a:lnTo>
                    <a:pt x="96139" y="109537"/>
                  </a:lnTo>
                  <a:lnTo>
                    <a:pt x="96139" y="109728"/>
                  </a:lnTo>
                  <a:lnTo>
                    <a:pt x="95123" y="110236"/>
                  </a:lnTo>
                  <a:lnTo>
                    <a:pt x="95897" y="109791"/>
                  </a:lnTo>
                  <a:lnTo>
                    <a:pt x="96139" y="109728"/>
                  </a:lnTo>
                  <a:lnTo>
                    <a:pt x="96139" y="109537"/>
                  </a:lnTo>
                  <a:lnTo>
                    <a:pt x="95631" y="109855"/>
                  </a:lnTo>
                  <a:lnTo>
                    <a:pt x="95885" y="109791"/>
                  </a:lnTo>
                  <a:lnTo>
                    <a:pt x="95504" y="109982"/>
                  </a:lnTo>
                  <a:lnTo>
                    <a:pt x="89547" y="112623"/>
                  </a:lnTo>
                  <a:lnTo>
                    <a:pt x="83820" y="115062"/>
                  </a:lnTo>
                  <a:lnTo>
                    <a:pt x="71793" y="117602"/>
                  </a:lnTo>
                  <a:lnTo>
                    <a:pt x="62484" y="117475"/>
                  </a:lnTo>
                  <a:lnTo>
                    <a:pt x="60617" y="117017"/>
                  </a:lnTo>
                  <a:lnTo>
                    <a:pt x="62103" y="117221"/>
                  </a:lnTo>
                  <a:lnTo>
                    <a:pt x="71628" y="117348"/>
                  </a:lnTo>
                  <a:lnTo>
                    <a:pt x="61214" y="116967"/>
                  </a:lnTo>
                  <a:lnTo>
                    <a:pt x="51816" y="114300"/>
                  </a:lnTo>
                  <a:lnTo>
                    <a:pt x="52578" y="114681"/>
                  </a:lnTo>
                  <a:lnTo>
                    <a:pt x="59613" y="116763"/>
                  </a:lnTo>
                  <a:lnTo>
                    <a:pt x="53340" y="115189"/>
                  </a:lnTo>
                  <a:lnTo>
                    <a:pt x="49110" y="112877"/>
                  </a:lnTo>
                  <a:lnTo>
                    <a:pt x="45339" y="110617"/>
                  </a:lnTo>
                  <a:lnTo>
                    <a:pt x="44196" y="109728"/>
                  </a:lnTo>
                  <a:lnTo>
                    <a:pt x="44272" y="110210"/>
                  </a:lnTo>
                  <a:lnTo>
                    <a:pt x="43865" y="109855"/>
                  </a:lnTo>
                  <a:lnTo>
                    <a:pt x="37338" y="104394"/>
                  </a:lnTo>
                  <a:lnTo>
                    <a:pt x="36766" y="103708"/>
                  </a:lnTo>
                  <a:lnTo>
                    <a:pt x="37338" y="104267"/>
                  </a:lnTo>
                  <a:lnTo>
                    <a:pt x="44196" y="109728"/>
                  </a:lnTo>
                  <a:lnTo>
                    <a:pt x="36957" y="103759"/>
                  </a:lnTo>
                  <a:lnTo>
                    <a:pt x="31419" y="97155"/>
                  </a:lnTo>
                  <a:lnTo>
                    <a:pt x="30607" y="96139"/>
                  </a:lnTo>
                  <a:lnTo>
                    <a:pt x="30429" y="95885"/>
                  </a:lnTo>
                  <a:lnTo>
                    <a:pt x="30226" y="94996"/>
                  </a:lnTo>
                  <a:lnTo>
                    <a:pt x="24765" y="86106"/>
                  </a:lnTo>
                  <a:lnTo>
                    <a:pt x="24384" y="85344"/>
                  </a:lnTo>
                  <a:lnTo>
                    <a:pt x="24384" y="85509"/>
                  </a:lnTo>
                  <a:lnTo>
                    <a:pt x="20447" y="76327"/>
                  </a:lnTo>
                  <a:lnTo>
                    <a:pt x="20193" y="75565"/>
                  </a:lnTo>
                  <a:lnTo>
                    <a:pt x="17272" y="65151"/>
                  </a:lnTo>
                  <a:lnTo>
                    <a:pt x="17145" y="64693"/>
                  </a:lnTo>
                  <a:lnTo>
                    <a:pt x="17170" y="65557"/>
                  </a:lnTo>
                  <a:lnTo>
                    <a:pt x="18542" y="103124"/>
                  </a:lnTo>
                  <a:lnTo>
                    <a:pt x="26352" y="112814"/>
                  </a:lnTo>
                  <a:lnTo>
                    <a:pt x="26416" y="113538"/>
                  </a:lnTo>
                  <a:lnTo>
                    <a:pt x="36576" y="121920"/>
                  </a:lnTo>
                  <a:lnTo>
                    <a:pt x="36436" y="121373"/>
                  </a:lnTo>
                  <a:lnTo>
                    <a:pt x="46990" y="127254"/>
                  </a:lnTo>
                  <a:lnTo>
                    <a:pt x="43688" y="109855"/>
                  </a:lnTo>
                  <a:lnTo>
                    <a:pt x="44284" y="110286"/>
                  </a:lnTo>
                  <a:lnTo>
                    <a:pt x="47371" y="127635"/>
                  </a:lnTo>
                  <a:lnTo>
                    <a:pt x="59436" y="131076"/>
                  </a:lnTo>
                  <a:lnTo>
                    <a:pt x="55702" y="122847"/>
                  </a:lnTo>
                  <a:lnTo>
                    <a:pt x="59436" y="130556"/>
                  </a:lnTo>
                  <a:lnTo>
                    <a:pt x="72250" y="131051"/>
                  </a:lnTo>
                  <a:lnTo>
                    <a:pt x="72377" y="131064"/>
                  </a:lnTo>
                  <a:lnTo>
                    <a:pt x="73025" y="131076"/>
                  </a:lnTo>
                  <a:lnTo>
                    <a:pt x="72999" y="130937"/>
                  </a:lnTo>
                  <a:lnTo>
                    <a:pt x="86868" y="128143"/>
                  </a:lnTo>
                  <a:lnTo>
                    <a:pt x="81661" y="115824"/>
                  </a:lnTo>
                  <a:lnTo>
                    <a:pt x="71882" y="117856"/>
                  </a:lnTo>
                  <a:lnTo>
                    <a:pt x="71018" y="117919"/>
                  </a:lnTo>
                  <a:lnTo>
                    <a:pt x="70993" y="117729"/>
                  </a:lnTo>
                  <a:lnTo>
                    <a:pt x="72644" y="117602"/>
                  </a:lnTo>
                  <a:lnTo>
                    <a:pt x="82423" y="115570"/>
                  </a:lnTo>
                  <a:lnTo>
                    <a:pt x="82486" y="115747"/>
                  </a:lnTo>
                  <a:lnTo>
                    <a:pt x="82296" y="115824"/>
                  </a:lnTo>
                  <a:lnTo>
                    <a:pt x="82499" y="115785"/>
                  </a:lnTo>
                  <a:lnTo>
                    <a:pt x="87503" y="128143"/>
                  </a:lnTo>
                  <a:lnTo>
                    <a:pt x="102362" y="121793"/>
                  </a:lnTo>
                  <a:lnTo>
                    <a:pt x="112217" y="115570"/>
                  </a:lnTo>
                  <a:lnTo>
                    <a:pt x="121031" y="109982"/>
                  </a:lnTo>
                  <a:lnTo>
                    <a:pt x="121081" y="109728"/>
                  </a:lnTo>
                  <a:lnTo>
                    <a:pt x="121920" y="10579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1351788" y="5029199"/>
              <a:ext cx="58419" cy="109855"/>
            </a:xfrm>
            <a:custGeom>
              <a:avLst/>
              <a:gdLst/>
              <a:ahLst/>
              <a:cxnLst/>
              <a:rect l="l" t="t" r="r" b="b"/>
              <a:pathLst>
                <a:path w="58419" h="109854">
                  <a:moveTo>
                    <a:pt x="32004" y="0"/>
                  </a:moveTo>
                  <a:lnTo>
                    <a:pt x="3810" y="28194"/>
                  </a:lnTo>
                  <a:lnTo>
                    <a:pt x="0" y="51816"/>
                  </a:lnTo>
                  <a:lnTo>
                    <a:pt x="127" y="62611"/>
                  </a:lnTo>
                  <a:lnTo>
                    <a:pt x="381" y="67564"/>
                  </a:lnTo>
                  <a:lnTo>
                    <a:pt x="762" y="71755"/>
                  </a:lnTo>
                  <a:lnTo>
                    <a:pt x="2921" y="84582"/>
                  </a:lnTo>
                  <a:lnTo>
                    <a:pt x="4064" y="87249"/>
                  </a:lnTo>
                  <a:lnTo>
                    <a:pt x="32004" y="0"/>
                  </a:lnTo>
                  <a:close/>
                </a:path>
                <a:path w="58419" h="109854">
                  <a:moveTo>
                    <a:pt x="57912" y="84455"/>
                  </a:moveTo>
                  <a:lnTo>
                    <a:pt x="57277" y="75438"/>
                  </a:lnTo>
                  <a:lnTo>
                    <a:pt x="54483" y="65151"/>
                  </a:lnTo>
                  <a:lnTo>
                    <a:pt x="49657" y="53340"/>
                  </a:lnTo>
                  <a:lnTo>
                    <a:pt x="46228" y="55880"/>
                  </a:lnTo>
                  <a:lnTo>
                    <a:pt x="38862" y="61087"/>
                  </a:lnTo>
                  <a:lnTo>
                    <a:pt x="31242" y="66675"/>
                  </a:lnTo>
                  <a:lnTo>
                    <a:pt x="27432" y="69596"/>
                  </a:lnTo>
                  <a:lnTo>
                    <a:pt x="23622" y="72263"/>
                  </a:lnTo>
                  <a:lnTo>
                    <a:pt x="16764" y="77597"/>
                  </a:lnTo>
                  <a:lnTo>
                    <a:pt x="13589" y="79883"/>
                  </a:lnTo>
                  <a:lnTo>
                    <a:pt x="10922" y="82042"/>
                  </a:lnTo>
                  <a:lnTo>
                    <a:pt x="8509" y="83820"/>
                  </a:lnTo>
                  <a:lnTo>
                    <a:pt x="6604" y="85471"/>
                  </a:lnTo>
                  <a:lnTo>
                    <a:pt x="5080" y="86487"/>
                  </a:lnTo>
                  <a:lnTo>
                    <a:pt x="4318" y="87249"/>
                  </a:lnTo>
                  <a:lnTo>
                    <a:pt x="4064" y="87376"/>
                  </a:lnTo>
                  <a:lnTo>
                    <a:pt x="6223" y="92456"/>
                  </a:lnTo>
                  <a:lnTo>
                    <a:pt x="33782" y="109728"/>
                  </a:lnTo>
                  <a:lnTo>
                    <a:pt x="39751" y="108966"/>
                  </a:lnTo>
                  <a:lnTo>
                    <a:pt x="45339" y="106807"/>
                  </a:lnTo>
                  <a:lnTo>
                    <a:pt x="50292" y="103251"/>
                  </a:lnTo>
                  <a:lnTo>
                    <a:pt x="54102" y="98298"/>
                  </a:lnTo>
                  <a:lnTo>
                    <a:pt x="56769" y="91948"/>
                  </a:lnTo>
                  <a:lnTo>
                    <a:pt x="57912" y="84455"/>
                  </a:lnTo>
                  <a:close/>
                </a:path>
              </a:pathLst>
            </a:custGeom>
            <a:solidFill>
              <a:srgbClr val="BDE3E3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836676" y="5164554"/>
              <a:ext cx="581025" cy="280670"/>
            </a:xfrm>
            <a:custGeom>
              <a:avLst/>
              <a:gdLst/>
              <a:ahLst/>
              <a:cxnLst/>
              <a:rect l="l" t="t" r="r" b="b"/>
              <a:pathLst>
                <a:path w="581025" h="280670">
                  <a:moveTo>
                    <a:pt x="39624" y="208788"/>
                  </a:moveTo>
                  <a:lnTo>
                    <a:pt x="36576" y="214884"/>
                  </a:lnTo>
                  <a:lnTo>
                    <a:pt x="36753" y="214630"/>
                  </a:lnTo>
                  <a:lnTo>
                    <a:pt x="39471" y="209169"/>
                  </a:lnTo>
                  <a:lnTo>
                    <a:pt x="39624" y="208788"/>
                  </a:lnTo>
                  <a:close/>
                </a:path>
                <a:path w="581025" h="280670">
                  <a:moveTo>
                    <a:pt x="57912" y="188976"/>
                  </a:moveTo>
                  <a:lnTo>
                    <a:pt x="57429" y="180213"/>
                  </a:lnTo>
                  <a:lnTo>
                    <a:pt x="55372" y="171069"/>
                  </a:lnTo>
                  <a:lnTo>
                    <a:pt x="50634" y="158750"/>
                  </a:lnTo>
                  <a:lnTo>
                    <a:pt x="47218" y="157226"/>
                  </a:lnTo>
                  <a:lnTo>
                    <a:pt x="47244" y="156972"/>
                  </a:lnTo>
                  <a:lnTo>
                    <a:pt x="46913" y="157086"/>
                  </a:lnTo>
                  <a:lnTo>
                    <a:pt x="46685" y="156972"/>
                  </a:lnTo>
                  <a:lnTo>
                    <a:pt x="46659" y="157175"/>
                  </a:lnTo>
                  <a:lnTo>
                    <a:pt x="43434" y="158242"/>
                  </a:lnTo>
                  <a:lnTo>
                    <a:pt x="39624" y="159512"/>
                  </a:lnTo>
                  <a:lnTo>
                    <a:pt x="39687" y="159905"/>
                  </a:lnTo>
                  <a:lnTo>
                    <a:pt x="37998" y="163449"/>
                  </a:lnTo>
                  <a:lnTo>
                    <a:pt x="39370" y="167005"/>
                  </a:lnTo>
                  <a:lnTo>
                    <a:pt x="42392" y="174688"/>
                  </a:lnTo>
                  <a:lnTo>
                    <a:pt x="42583" y="175260"/>
                  </a:lnTo>
                  <a:lnTo>
                    <a:pt x="42786" y="176098"/>
                  </a:lnTo>
                  <a:lnTo>
                    <a:pt x="44119" y="181864"/>
                  </a:lnTo>
                  <a:lnTo>
                    <a:pt x="43751" y="179959"/>
                  </a:lnTo>
                  <a:lnTo>
                    <a:pt x="44107" y="181356"/>
                  </a:lnTo>
                  <a:lnTo>
                    <a:pt x="45783" y="168313"/>
                  </a:lnTo>
                  <a:lnTo>
                    <a:pt x="45631" y="170154"/>
                  </a:lnTo>
                  <a:lnTo>
                    <a:pt x="44513" y="179362"/>
                  </a:lnTo>
                  <a:lnTo>
                    <a:pt x="44513" y="210756"/>
                  </a:lnTo>
                  <a:lnTo>
                    <a:pt x="43942" y="196596"/>
                  </a:lnTo>
                  <a:lnTo>
                    <a:pt x="44081" y="195707"/>
                  </a:lnTo>
                  <a:lnTo>
                    <a:pt x="44437" y="205803"/>
                  </a:lnTo>
                  <a:lnTo>
                    <a:pt x="44513" y="210756"/>
                  </a:lnTo>
                  <a:lnTo>
                    <a:pt x="44513" y="179362"/>
                  </a:lnTo>
                  <a:lnTo>
                    <a:pt x="44208" y="181864"/>
                  </a:lnTo>
                  <a:lnTo>
                    <a:pt x="44246" y="182372"/>
                  </a:lnTo>
                  <a:lnTo>
                    <a:pt x="44373" y="183007"/>
                  </a:lnTo>
                  <a:lnTo>
                    <a:pt x="44196" y="182892"/>
                  </a:lnTo>
                  <a:lnTo>
                    <a:pt x="44399" y="183769"/>
                  </a:lnTo>
                  <a:lnTo>
                    <a:pt x="44450" y="184988"/>
                  </a:lnTo>
                  <a:lnTo>
                    <a:pt x="44196" y="188341"/>
                  </a:lnTo>
                  <a:lnTo>
                    <a:pt x="44259" y="193128"/>
                  </a:lnTo>
                  <a:lnTo>
                    <a:pt x="44005" y="195783"/>
                  </a:lnTo>
                  <a:lnTo>
                    <a:pt x="42316" y="202184"/>
                  </a:lnTo>
                  <a:lnTo>
                    <a:pt x="39624" y="208788"/>
                  </a:lnTo>
                  <a:lnTo>
                    <a:pt x="42189" y="202704"/>
                  </a:lnTo>
                  <a:lnTo>
                    <a:pt x="42468" y="201803"/>
                  </a:lnTo>
                  <a:lnTo>
                    <a:pt x="44005" y="195821"/>
                  </a:lnTo>
                  <a:lnTo>
                    <a:pt x="43980" y="196088"/>
                  </a:lnTo>
                  <a:lnTo>
                    <a:pt x="42557" y="202323"/>
                  </a:lnTo>
                  <a:lnTo>
                    <a:pt x="42329" y="203073"/>
                  </a:lnTo>
                  <a:lnTo>
                    <a:pt x="40208" y="208788"/>
                  </a:lnTo>
                  <a:lnTo>
                    <a:pt x="42430" y="202565"/>
                  </a:lnTo>
                  <a:lnTo>
                    <a:pt x="40144" y="208788"/>
                  </a:lnTo>
                  <a:lnTo>
                    <a:pt x="39916" y="209423"/>
                  </a:lnTo>
                  <a:lnTo>
                    <a:pt x="37160" y="214884"/>
                  </a:lnTo>
                  <a:lnTo>
                    <a:pt x="36982" y="215125"/>
                  </a:lnTo>
                  <a:lnTo>
                    <a:pt x="36931" y="214884"/>
                  </a:lnTo>
                  <a:lnTo>
                    <a:pt x="32842" y="220599"/>
                  </a:lnTo>
                  <a:lnTo>
                    <a:pt x="32715" y="221818"/>
                  </a:lnTo>
                  <a:lnTo>
                    <a:pt x="31254" y="223812"/>
                  </a:lnTo>
                  <a:lnTo>
                    <a:pt x="28956" y="226695"/>
                  </a:lnTo>
                  <a:lnTo>
                    <a:pt x="29083" y="226568"/>
                  </a:lnTo>
                  <a:lnTo>
                    <a:pt x="31115" y="224015"/>
                  </a:lnTo>
                  <a:lnTo>
                    <a:pt x="29057" y="226822"/>
                  </a:lnTo>
                  <a:lnTo>
                    <a:pt x="24790" y="231902"/>
                  </a:lnTo>
                  <a:lnTo>
                    <a:pt x="24955" y="231648"/>
                  </a:lnTo>
                  <a:lnTo>
                    <a:pt x="24726" y="231902"/>
                  </a:lnTo>
                  <a:lnTo>
                    <a:pt x="20421" y="236728"/>
                  </a:lnTo>
                  <a:lnTo>
                    <a:pt x="20624" y="236474"/>
                  </a:lnTo>
                  <a:lnTo>
                    <a:pt x="20370" y="236728"/>
                  </a:lnTo>
                  <a:lnTo>
                    <a:pt x="16078" y="241173"/>
                  </a:lnTo>
                  <a:lnTo>
                    <a:pt x="11887" y="245237"/>
                  </a:lnTo>
                  <a:lnTo>
                    <a:pt x="5041" y="252095"/>
                  </a:lnTo>
                  <a:lnTo>
                    <a:pt x="2603" y="254635"/>
                  </a:lnTo>
                  <a:lnTo>
                    <a:pt x="0" y="257429"/>
                  </a:lnTo>
                  <a:lnTo>
                    <a:pt x="266" y="261747"/>
                  </a:lnTo>
                  <a:lnTo>
                    <a:pt x="3200" y="264160"/>
                  </a:lnTo>
                  <a:lnTo>
                    <a:pt x="6134" y="266700"/>
                  </a:lnTo>
                  <a:lnTo>
                    <a:pt x="10629" y="266446"/>
                  </a:lnTo>
                  <a:lnTo>
                    <a:pt x="15582" y="261112"/>
                  </a:lnTo>
                  <a:lnTo>
                    <a:pt x="15405" y="261366"/>
                  </a:lnTo>
                  <a:lnTo>
                    <a:pt x="15646" y="261112"/>
                  </a:lnTo>
                  <a:lnTo>
                    <a:pt x="18491" y="258191"/>
                  </a:lnTo>
                  <a:lnTo>
                    <a:pt x="26403" y="250444"/>
                  </a:lnTo>
                  <a:lnTo>
                    <a:pt x="31089" y="245618"/>
                  </a:lnTo>
                  <a:lnTo>
                    <a:pt x="31165" y="244678"/>
                  </a:lnTo>
                  <a:lnTo>
                    <a:pt x="35801" y="240030"/>
                  </a:lnTo>
                  <a:lnTo>
                    <a:pt x="41148" y="234315"/>
                  </a:lnTo>
                  <a:lnTo>
                    <a:pt x="41084" y="234035"/>
                  </a:lnTo>
                  <a:lnTo>
                    <a:pt x="45262" y="228346"/>
                  </a:lnTo>
                  <a:lnTo>
                    <a:pt x="45173" y="226415"/>
                  </a:lnTo>
                  <a:lnTo>
                    <a:pt x="45262" y="228346"/>
                  </a:lnTo>
                  <a:lnTo>
                    <a:pt x="45224" y="226339"/>
                  </a:lnTo>
                  <a:lnTo>
                    <a:pt x="45643" y="225666"/>
                  </a:lnTo>
                  <a:lnTo>
                    <a:pt x="45720" y="227076"/>
                  </a:lnTo>
                  <a:lnTo>
                    <a:pt x="45656" y="225653"/>
                  </a:lnTo>
                  <a:lnTo>
                    <a:pt x="48882" y="220472"/>
                  </a:lnTo>
                  <a:lnTo>
                    <a:pt x="52425" y="213233"/>
                  </a:lnTo>
                  <a:lnTo>
                    <a:pt x="55232" y="205613"/>
                  </a:lnTo>
                  <a:lnTo>
                    <a:pt x="57124" y="197485"/>
                  </a:lnTo>
                  <a:lnTo>
                    <a:pt x="57912" y="188976"/>
                  </a:lnTo>
                  <a:close/>
                </a:path>
                <a:path w="581025" h="280670">
                  <a:moveTo>
                    <a:pt x="213017" y="266954"/>
                  </a:moveTo>
                  <a:lnTo>
                    <a:pt x="204216" y="267208"/>
                  </a:lnTo>
                  <a:lnTo>
                    <a:pt x="213017" y="266966"/>
                  </a:lnTo>
                  <a:close/>
                </a:path>
                <a:path w="581025" h="280670">
                  <a:moveTo>
                    <a:pt x="240525" y="228854"/>
                  </a:moveTo>
                  <a:lnTo>
                    <a:pt x="239534" y="222504"/>
                  </a:lnTo>
                  <a:lnTo>
                    <a:pt x="240499" y="228854"/>
                  </a:lnTo>
                  <a:close/>
                </a:path>
                <a:path w="581025" h="280670">
                  <a:moveTo>
                    <a:pt x="257556" y="251587"/>
                  </a:moveTo>
                  <a:lnTo>
                    <a:pt x="252412" y="207264"/>
                  </a:lnTo>
                  <a:lnTo>
                    <a:pt x="244551" y="173748"/>
                  </a:lnTo>
                  <a:lnTo>
                    <a:pt x="246189" y="261747"/>
                  </a:lnTo>
                  <a:lnTo>
                    <a:pt x="242328" y="264033"/>
                  </a:lnTo>
                  <a:lnTo>
                    <a:pt x="241706" y="266573"/>
                  </a:lnTo>
                  <a:lnTo>
                    <a:pt x="241503" y="264261"/>
                  </a:lnTo>
                  <a:lnTo>
                    <a:pt x="241566" y="264033"/>
                  </a:lnTo>
                  <a:lnTo>
                    <a:pt x="241769" y="263906"/>
                  </a:lnTo>
                  <a:lnTo>
                    <a:pt x="244932" y="262013"/>
                  </a:lnTo>
                  <a:lnTo>
                    <a:pt x="245364" y="262128"/>
                  </a:lnTo>
                  <a:lnTo>
                    <a:pt x="245008" y="261962"/>
                  </a:lnTo>
                  <a:lnTo>
                    <a:pt x="245364" y="261747"/>
                  </a:lnTo>
                  <a:lnTo>
                    <a:pt x="243738" y="261315"/>
                  </a:lnTo>
                  <a:lnTo>
                    <a:pt x="242366" y="260604"/>
                  </a:lnTo>
                  <a:lnTo>
                    <a:pt x="242328" y="260934"/>
                  </a:lnTo>
                  <a:lnTo>
                    <a:pt x="242100" y="260858"/>
                  </a:lnTo>
                  <a:lnTo>
                    <a:pt x="242150" y="260350"/>
                  </a:lnTo>
                  <a:lnTo>
                    <a:pt x="245364" y="261747"/>
                  </a:lnTo>
                  <a:lnTo>
                    <a:pt x="245275" y="256921"/>
                  </a:lnTo>
                  <a:lnTo>
                    <a:pt x="243789" y="175641"/>
                  </a:lnTo>
                  <a:lnTo>
                    <a:pt x="243776" y="175298"/>
                  </a:lnTo>
                  <a:lnTo>
                    <a:pt x="243840" y="174371"/>
                  </a:lnTo>
                  <a:lnTo>
                    <a:pt x="243763" y="173748"/>
                  </a:lnTo>
                  <a:lnTo>
                    <a:pt x="243725" y="174320"/>
                  </a:lnTo>
                  <a:lnTo>
                    <a:pt x="240055" y="172224"/>
                  </a:lnTo>
                  <a:lnTo>
                    <a:pt x="236270" y="173101"/>
                  </a:lnTo>
                  <a:lnTo>
                    <a:pt x="232448" y="173863"/>
                  </a:lnTo>
                  <a:lnTo>
                    <a:pt x="230124" y="177419"/>
                  </a:lnTo>
                  <a:lnTo>
                    <a:pt x="231025" y="180975"/>
                  </a:lnTo>
                  <a:lnTo>
                    <a:pt x="232333" y="186309"/>
                  </a:lnTo>
                  <a:lnTo>
                    <a:pt x="237642" y="209931"/>
                  </a:lnTo>
                  <a:lnTo>
                    <a:pt x="237604" y="209550"/>
                  </a:lnTo>
                  <a:lnTo>
                    <a:pt x="238594" y="216027"/>
                  </a:lnTo>
                  <a:lnTo>
                    <a:pt x="239623" y="222377"/>
                  </a:lnTo>
                  <a:lnTo>
                    <a:pt x="240550" y="228320"/>
                  </a:lnTo>
                  <a:lnTo>
                    <a:pt x="240525" y="228854"/>
                  </a:lnTo>
                  <a:lnTo>
                    <a:pt x="241249" y="235204"/>
                  </a:lnTo>
                  <a:lnTo>
                    <a:pt x="241808" y="240931"/>
                  </a:lnTo>
                  <a:lnTo>
                    <a:pt x="243649" y="177406"/>
                  </a:lnTo>
                  <a:lnTo>
                    <a:pt x="241833" y="241173"/>
                  </a:lnTo>
                  <a:lnTo>
                    <a:pt x="241808" y="240931"/>
                  </a:lnTo>
                  <a:lnTo>
                    <a:pt x="241808" y="241173"/>
                  </a:lnTo>
                  <a:lnTo>
                    <a:pt x="242100" y="246761"/>
                  </a:lnTo>
                  <a:lnTo>
                    <a:pt x="242392" y="251841"/>
                  </a:lnTo>
                  <a:lnTo>
                    <a:pt x="242354" y="256921"/>
                  </a:lnTo>
                  <a:lnTo>
                    <a:pt x="242125" y="260350"/>
                  </a:lnTo>
                  <a:lnTo>
                    <a:pt x="242062" y="260858"/>
                  </a:lnTo>
                  <a:lnTo>
                    <a:pt x="241592" y="263906"/>
                  </a:lnTo>
                  <a:lnTo>
                    <a:pt x="241503" y="263525"/>
                  </a:lnTo>
                  <a:lnTo>
                    <a:pt x="241452" y="263271"/>
                  </a:lnTo>
                  <a:lnTo>
                    <a:pt x="241046" y="263398"/>
                  </a:lnTo>
                  <a:lnTo>
                    <a:pt x="213017" y="266966"/>
                  </a:lnTo>
                  <a:lnTo>
                    <a:pt x="213042" y="267360"/>
                  </a:lnTo>
                  <a:lnTo>
                    <a:pt x="204952" y="267589"/>
                  </a:lnTo>
                  <a:lnTo>
                    <a:pt x="201383" y="267690"/>
                  </a:lnTo>
                  <a:lnTo>
                    <a:pt x="195732" y="267843"/>
                  </a:lnTo>
                  <a:lnTo>
                    <a:pt x="177114" y="267843"/>
                  </a:lnTo>
                  <a:lnTo>
                    <a:pt x="174688" y="267817"/>
                  </a:lnTo>
                  <a:lnTo>
                    <a:pt x="169164" y="266700"/>
                  </a:lnTo>
                  <a:lnTo>
                    <a:pt x="174599" y="267817"/>
                  </a:lnTo>
                  <a:lnTo>
                    <a:pt x="168529" y="267716"/>
                  </a:lnTo>
                  <a:lnTo>
                    <a:pt x="160642" y="267462"/>
                  </a:lnTo>
                  <a:lnTo>
                    <a:pt x="153504" y="267335"/>
                  </a:lnTo>
                  <a:lnTo>
                    <a:pt x="147599" y="266954"/>
                  </a:lnTo>
                  <a:lnTo>
                    <a:pt x="143103" y="266827"/>
                  </a:lnTo>
                  <a:lnTo>
                    <a:pt x="141859" y="266827"/>
                  </a:lnTo>
                  <a:lnTo>
                    <a:pt x="141732" y="266700"/>
                  </a:lnTo>
                  <a:lnTo>
                    <a:pt x="141770" y="266827"/>
                  </a:lnTo>
                  <a:lnTo>
                    <a:pt x="141211" y="266827"/>
                  </a:lnTo>
                  <a:lnTo>
                    <a:pt x="141084" y="265938"/>
                  </a:lnTo>
                  <a:lnTo>
                    <a:pt x="141020" y="265811"/>
                  </a:lnTo>
                  <a:lnTo>
                    <a:pt x="137325" y="265176"/>
                  </a:lnTo>
                  <a:lnTo>
                    <a:pt x="133819" y="267843"/>
                  </a:lnTo>
                  <a:lnTo>
                    <a:pt x="132588" y="275717"/>
                  </a:lnTo>
                  <a:lnTo>
                    <a:pt x="135089" y="279400"/>
                  </a:lnTo>
                  <a:lnTo>
                    <a:pt x="138785" y="280035"/>
                  </a:lnTo>
                  <a:lnTo>
                    <a:pt x="140004" y="280289"/>
                  </a:lnTo>
                  <a:lnTo>
                    <a:pt x="143256" y="280416"/>
                  </a:lnTo>
                  <a:lnTo>
                    <a:pt x="143116" y="279552"/>
                  </a:lnTo>
                  <a:lnTo>
                    <a:pt x="147066" y="279654"/>
                  </a:lnTo>
                  <a:lnTo>
                    <a:pt x="153098" y="279908"/>
                  </a:lnTo>
                  <a:lnTo>
                    <a:pt x="160286" y="280035"/>
                  </a:lnTo>
                  <a:lnTo>
                    <a:pt x="168224" y="280289"/>
                  </a:lnTo>
                  <a:lnTo>
                    <a:pt x="177050" y="280416"/>
                  </a:lnTo>
                  <a:lnTo>
                    <a:pt x="195846" y="280416"/>
                  </a:lnTo>
                  <a:lnTo>
                    <a:pt x="213982" y="279933"/>
                  </a:lnTo>
                  <a:lnTo>
                    <a:pt x="214020" y="280416"/>
                  </a:lnTo>
                  <a:lnTo>
                    <a:pt x="231101" y="279019"/>
                  </a:lnTo>
                  <a:lnTo>
                    <a:pt x="235445" y="265290"/>
                  </a:lnTo>
                  <a:lnTo>
                    <a:pt x="235648" y="264668"/>
                  </a:lnTo>
                  <a:lnTo>
                    <a:pt x="240703" y="263525"/>
                  </a:lnTo>
                  <a:lnTo>
                    <a:pt x="236283" y="264541"/>
                  </a:lnTo>
                  <a:lnTo>
                    <a:pt x="231648" y="278892"/>
                  </a:lnTo>
                  <a:lnTo>
                    <a:pt x="257556" y="257048"/>
                  </a:lnTo>
                  <a:lnTo>
                    <a:pt x="257556" y="251587"/>
                  </a:lnTo>
                  <a:close/>
                </a:path>
                <a:path w="581025" h="280670">
                  <a:moveTo>
                    <a:pt x="331216" y="263906"/>
                  </a:moveTo>
                  <a:lnTo>
                    <a:pt x="328015" y="260731"/>
                  </a:lnTo>
                  <a:lnTo>
                    <a:pt x="315341" y="260731"/>
                  </a:lnTo>
                  <a:lnTo>
                    <a:pt x="296875" y="260223"/>
                  </a:lnTo>
                  <a:lnTo>
                    <a:pt x="292925" y="259969"/>
                  </a:lnTo>
                  <a:lnTo>
                    <a:pt x="293192" y="259969"/>
                  </a:lnTo>
                  <a:lnTo>
                    <a:pt x="285457" y="259461"/>
                  </a:lnTo>
                  <a:lnTo>
                    <a:pt x="282181" y="259080"/>
                  </a:lnTo>
                  <a:lnTo>
                    <a:pt x="282562" y="259207"/>
                  </a:lnTo>
                  <a:lnTo>
                    <a:pt x="279488" y="258699"/>
                  </a:lnTo>
                  <a:lnTo>
                    <a:pt x="279666" y="258826"/>
                  </a:lnTo>
                  <a:lnTo>
                    <a:pt x="273164" y="257683"/>
                  </a:lnTo>
                  <a:lnTo>
                    <a:pt x="269506" y="260350"/>
                  </a:lnTo>
                  <a:lnTo>
                    <a:pt x="311975" y="274955"/>
                  </a:lnTo>
                  <a:lnTo>
                    <a:pt x="328015" y="274955"/>
                  </a:lnTo>
                  <a:lnTo>
                    <a:pt x="331216" y="271780"/>
                  </a:lnTo>
                  <a:lnTo>
                    <a:pt x="331216" y="263906"/>
                  </a:lnTo>
                  <a:close/>
                </a:path>
                <a:path w="581025" h="280670">
                  <a:moveTo>
                    <a:pt x="524256" y="77724"/>
                  </a:moveTo>
                  <a:lnTo>
                    <a:pt x="523494" y="74295"/>
                  </a:lnTo>
                  <a:lnTo>
                    <a:pt x="522732" y="70104"/>
                  </a:lnTo>
                  <a:lnTo>
                    <a:pt x="522732" y="70358"/>
                  </a:lnTo>
                  <a:lnTo>
                    <a:pt x="524002" y="77343"/>
                  </a:lnTo>
                  <a:lnTo>
                    <a:pt x="524256" y="77724"/>
                  </a:lnTo>
                  <a:close/>
                </a:path>
                <a:path w="581025" h="280670">
                  <a:moveTo>
                    <a:pt x="526923" y="35153"/>
                  </a:moveTo>
                  <a:lnTo>
                    <a:pt x="526161" y="37084"/>
                  </a:lnTo>
                  <a:lnTo>
                    <a:pt x="526122" y="37236"/>
                  </a:lnTo>
                  <a:lnTo>
                    <a:pt x="526923" y="35153"/>
                  </a:lnTo>
                  <a:close/>
                </a:path>
                <a:path w="581025" h="280670">
                  <a:moveTo>
                    <a:pt x="534924" y="105156"/>
                  </a:moveTo>
                  <a:lnTo>
                    <a:pt x="530352" y="100584"/>
                  </a:lnTo>
                  <a:lnTo>
                    <a:pt x="531368" y="101854"/>
                  </a:lnTo>
                  <a:lnTo>
                    <a:pt x="534924" y="105156"/>
                  </a:lnTo>
                  <a:close/>
                </a:path>
                <a:path w="581025" h="280670">
                  <a:moveTo>
                    <a:pt x="548640" y="109728"/>
                  </a:moveTo>
                  <a:lnTo>
                    <a:pt x="544068" y="109474"/>
                  </a:lnTo>
                  <a:lnTo>
                    <a:pt x="544957" y="109601"/>
                  </a:lnTo>
                  <a:lnTo>
                    <a:pt x="548640" y="109728"/>
                  </a:lnTo>
                  <a:close/>
                </a:path>
                <a:path w="581025" h="280670">
                  <a:moveTo>
                    <a:pt x="565404" y="91440"/>
                  </a:moveTo>
                  <a:lnTo>
                    <a:pt x="564388" y="97409"/>
                  </a:lnTo>
                  <a:lnTo>
                    <a:pt x="562356" y="102108"/>
                  </a:lnTo>
                  <a:lnTo>
                    <a:pt x="562864" y="101473"/>
                  </a:lnTo>
                  <a:lnTo>
                    <a:pt x="564261" y="98171"/>
                  </a:lnTo>
                  <a:lnTo>
                    <a:pt x="564769" y="96647"/>
                  </a:lnTo>
                  <a:lnTo>
                    <a:pt x="565404" y="91440"/>
                  </a:lnTo>
                  <a:close/>
                </a:path>
                <a:path w="581025" h="280670">
                  <a:moveTo>
                    <a:pt x="580618" y="91694"/>
                  </a:moveTo>
                  <a:lnTo>
                    <a:pt x="571804" y="58039"/>
                  </a:lnTo>
                  <a:lnTo>
                    <a:pt x="568579" y="50292"/>
                  </a:lnTo>
                  <a:lnTo>
                    <a:pt x="566039" y="52070"/>
                  </a:lnTo>
                  <a:lnTo>
                    <a:pt x="566039" y="68707"/>
                  </a:lnTo>
                  <a:lnTo>
                    <a:pt x="565912" y="81813"/>
                  </a:lnTo>
                  <a:lnTo>
                    <a:pt x="565797" y="82562"/>
                  </a:lnTo>
                  <a:lnTo>
                    <a:pt x="565200" y="80429"/>
                  </a:lnTo>
                  <a:lnTo>
                    <a:pt x="565378" y="69964"/>
                  </a:lnTo>
                  <a:lnTo>
                    <a:pt x="566039" y="68707"/>
                  </a:lnTo>
                  <a:lnTo>
                    <a:pt x="566039" y="52070"/>
                  </a:lnTo>
                  <a:lnTo>
                    <a:pt x="556539" y="58674"/>
                  </a:lnTo>
                  <a:lnTo>
                    <a:pt x="556387" y="57912"/>
                  </a:lnTo>
                  <a:lnTo>
                    <a:pt x="556437" y="58750"/>
                  </a:lnTo>
                  <a:lnTo>
                    <a:pt x="550164" y="63119"/>
                  </a:lnTo>
                  <a:lnTo>
                    <a:pt x="538607" y="71628"/>
                  </a:lnTo>
                  <a:lnTo>
                    <a:pt x="538861" y="71374"/>
                  </a:lnTo>
                  <a:lnTo>
                    <a:pt x="538492" y="71628"/>
                  </a:lnTo>
                  <a:lnTo>
                    <a:pt x="534924" y="74168"/>
                  </a:lnTo>
                  <a:lnTo>
                    <a:pt x="531241" y="76962"/>
                  </a:lnTo>
                  <a:lnTo>
                    <a:pt x="531368" y="76835"/>
                  </a:lnTo>
                  <a:lnTo>
                    <a:pt x="531190" y="76962"/>
                  </a:lnTo>
                  <a:lnTo>
                    <a:pt x="527939" y="79375"/>
                  </a:lnTo>
                  <a:lnTo>
                    <a:pt x="524891" y="81788"/>
                  </a:lnTo>
                  <a:lnTo>
                    <a:pt x="524256" y="82169"/>
                  </a:lnTo>
                  <a:lnTo>
                    <a:pt x="525526" y="89662"/>
                  </a:lnTo>
                  <a:lnTo>
                    <a:pt x="528193" y="96012"/>
                  </a:lnTo>
                  <a:lnTo>
                    <a:pt x="528320" y="96266"/>
                  </a:lnTo>
                  <a:lnTo>
                    <a:pt x="528828" y="95885"/>
                  </a:lnTo>
                  <a:lnTo>
                    <a:pt x="530987" y="94107"/>
                  </a:lnTo>
                  <a:lnTo>
                    <a:pt x="536956" y="89789"/>
                  </a:lnTo>
                  <a:lnTo>
                    <a:pt x="540258" y="87249"/>
                  </a:lnTo>
                  <a:lnTo>
                    <a:pt x="543433" y="84709"/>
                  </a:lnTo>
                  <a:lnTo>
                    <a:pt x="547497" y="82042"/>
                  </a:lnTo>
                  <a:lnTo>
                    <a:pt x="551307" y="78994"/>
                  </a:lnTo>
                  <a:lnTo>
                    <a:pt x="558800" y="73660"/>
                  </a:lnTo>
                  <a:lnTo>
                    <a:pt x="558761" y="73215"/>
                  </a:lnTo>
                  <a:lnTo>
                    <a:pt x="561086" y="71628"/>
                  </a:lnTo>
                  <a:lnTo>
                    <a:pt x="562356" y="74676"/>
                  </a:lnTo>
                  <a:lnTo>
                    <a:pt x="561213" y="71501"/>
                  </a:lnTo>
                  <a:lnTo>
                    <a:pt x="561467" y="71374"/>
                  </a:lnTo>
                  <a:lnTo>
                    <a:pt x="558038" y="64439"/>
                  </a:lnTo>
                  <a:lnTo>
                    <a:pt x="557530" y="58039"/>
                  </a:lnTo>
                  <a:lnTo>
                    <a:pt x="558800" y="63246"/>
                  </a:lnTo>
                  <a:lnTo>
                    <a:pt x="562483" y="71120"/>
                  </a:lnTo>
                  <a:lnTo>
                    <a:pt x="562432" y="71374"/>
                  </a:lnTo>
                  <a:lnTo>
                    <a:pt x="562978" y="73113"/>
                  </a:lnTo>
                  <a:lnTo>
                    <a:pt x="562356" y="74295"/>
                  </a:lnTo>
                  <a:lnTo>
                    <a:pt x="562737" y="75057"/>
                  </a:lnTo>
                  <a:lnTo>
                    <a:pt x="565150" y="83820"/>
                  </a:lnTo>
                  <a:lnTo>
                    <a:pt x="565188" y="80962"/>
                  </a:lnTo>
                  <a:lnTo>
                    <a:pt x="565734" y="82956"/>
                  </a:lnTo>
                  <a:lnTo>
                    <a:pt x="565531" y="84328"/>
                  </a:lnTo>
                  <a:lnTo>
                    <a:pt x="565404" y="83693"/>
                  </a:lnTo>
                  <a:lnTo>
                    <a:pt x="565785" y="91440"/>
                  </a:lnTo>
                  <a:lnTo>
                    <a:pt x="567067" y="78917"/>
                  </a:lnTo>
                  <a:lnTo>
                    <a:pt x="569595" y="66167"/>
                  </a:lnTo>
                  <a:lnTo>
                    <a:pt x="566318" y="91694"/>
                  </a:lnTo>
                  <a:lnTo>
                    <a:pt x="566077" y="93751"/>
                  </a:lnTo>
                  <a:lnTo>
                    <a:pt x="565404" y="89916"/>
                  </a:lnTo>
                  <a:lnTo>
                    <a:pt x="565404" y="91440"/>
                  </a:lnTo>
                  <a:lnTo>
                    <a:pt x="565975" y="94551"/>
                  </a:lnTo>
                  <a:lnTo>
                    <a:pt x="565785" y="96266"/>
                  </a:lnTo>
                  <a:lnTo>
                    <a:pt x="565277" y="97663"/>
                  </a:lnTo>
                  <a:lnTo>
                    <a:pt x="564007" y="100965"/>
                  </a:lnTo>
                  <a:lnTo>
                    <a:pt x="563499" y="101727"/>
                  </a:lnTo>
                  <a:lnTo>
                    <a:pt x="562533" y="102920"/>
                  </a:lnTo>
                  <a:lnTo>
                    <a:pt x="562483" y="102108"/>
                  </a:lnTo>
                  <a:lnTo>
                    <a:pt x="560959" y="104394"/>
                  </a:lnTo>
                  <a:lnTo>
                    <a:pt x="559308" y="105918"/>
                  </a:lnTo>
                  <a:lnTo>
                    <a:pt x="559371" y="106146"/>
                  </a:lnTo>
                  <a:lnTo>
                    <a:pt x="558165" y="107061"/>
                  </a:lnTo>
                  <a:lnTo>
                    <a:pt x="558139" y="107365"/>
                  </a:lnTo>
                  <a:lnTo>
                    <a:pt x="557276" y="107950"/>
                  </a:lnTo>
                  <a:lnTo>
                    <a:pt x="556641" y="108458"/>
                  </a:lnTo>
                  <a:lnTo>
                    <a:pt x="554926" y="109131"/>
                  </a:lnTo>
                  <a:lnTo>
                    <a:pt x="555752" y="108712"/>
                  </a:lnTo>
                  <a:lnTo>
                    <a:pt x="556260" y="108204"/>
                  </a:lnTo>
                  <a:lnTo>
                    <a:pt x="553847" y="109410"/>
                  </a:lnTo>
                  <a:lnTo>
                    <a:pt x="548894" y="109982"/>
                  </a:lnTo>
                  <a:lnTo>
                    <a:pt x="548640" y="109982"/>
                  </a:lnTo>
                  <a:lnTo>
                    <a:pt x="545084" y="109855"/>
                  </a:lnTo>
                  <a:lnTo>
                    <a:pt x="543306" y="109474"/>
                  </a:lnTo>
                  <a:lnTo>
                    <a:pt x="542010" y="109042"/>
                  </a:lnTo>
                  <a:lnTo>
                    <a:pt x="543179" y="109347"/>
                  </a:lnTo>
                  <a:lnTo>
                    <a:pt x="544068" y="109474"/>
                  </a:lnTo>
                  <a:lnTo>
                    <a:pt x="540067" y="108369"/>
                  </a:lnTo>
                  <a:lnTo>
                    <a:pt x="539496" y="108077"/>
                  </a:lnTo>
                  <a:lnTo>
                    <a:pt x="538734" y="107619"/>
                  </a:lnTo>
                  <a:lnTo>
                    <a:pt x="538734" y="107823"/>
                  </a:lnTo>
                  <a:lnTo>
                    <a:pt x="535686" y="106045"/>
                  </a:lnTo>
                  <a:lnTo>
                    <a:pt x="535393" y="105791"/>
                  </a:lnTo>
                  <a:lnTo>
                    <a:pt x="535559" y="105918"/>
                  </a:lnTo>
                  <a:lnTo>
                    <a:pt x="538734" y="107823"/>
                  </a:lnTo>
                  <a:lnTo>
                    <a:pt x="538734" y="107619"/>
                  </a:lnTo>
                  <a:lnTo>
                    <a:pt x="535051" y="105410"/>
                  </a:lnTo>
                  <a:lnTo>
                    <a:pt x="531114" y="102235"/>
                  </a:lnTo>
                  <a:lnTo>
                    <a:pt x="530098" y="101092"/>
                  </a:lnTo>
                  <a:lnTo>
                    <a:pt x="530733" y="101600"/>
                  </a:lnTo>
                  <a:lnTo>
                    <a:pt x="527177" y="96774"/>
                  </a:lnTo>
                  <a:lnTo>
                    <a:pt x="527291" y="96507"/>
                  </a:lnTo>
                  <a:lnTo>
                    <a:pt x="527812" y="95631"/>
                  </a:lnTo>
                  <a:lnTo>
                    <a:pt x="528447" y="96901"/>
                  </a:lnTo>
                  <a:lnTo>
                    <a:pt x="531876" y="101346"/>
                  </a:lnTo>
                  <a:lnTo>
                    <a:pt x="528320" y="96393"/>
                  </a:lnTo>
                  <a:lnTo>
                    <a:pt x="528193" y="96266"/>
                  </a:lnTo>
                  <a:lnTo>
                    <a:pt x="527900" y="95631"/>
                  </a:lnTo>
                  <a:lnTo>
                    <a:pt x="525526" y="90424"/>
                  </a:lnTo>
                  <a:lnTo>
                    <a:pt x="525018" y="89027"/>
                  </a:lnTo>
                  <a:lnTo>
                    <a:pt x="525018" y="90919"/>
                  </a:lnTo>
                  <a:lnTo>
                    <a:pt x="525018" y="91236"/>
                  </a:lnTo>
                  <a:lnTo>
                    <a:pt x="525018" y="98425"/>
                  </a:lnTo>
                  <a:lnTo>
                    <a:pt x="524510" y="98767"/>
                  </a:lnTo>
                  <a:lnTo>
                    <a:pt x="524510" y="89662"/>
                  </a:lnTo>
                  <a:lnTo>
                    <a:pt x="524891" y="90932"/>
                  </a:lnTo>
                  <a:lnTo>
                    <a:pt x="525018" y="91236"/>
                  </a:lnTo>
                  <a:lnTo>
                    <a:pt x="525018" y="90919"/>
                  </a:lnTo>
                  <a:lnTo>
                    <a:pt x="524764" y="90297"/>
                  </a:lnTo>
                  <a:lnTo>
                    <a:pt x="524281" y="87553"/>
                  </a:lnTo>
                  <a:lnTo>
                    <a:pt x="524281" y="99275"/>
                  </a:lnTo>
                  <a:lnTo>
                    <a:pt x="523621" y="99822"/>
                  </a:lnTo>
                  <a:lnTo>
                    <a:pt x="523176" y="100025"/>
                  </a:lnTo>
                  <a:lnTo>
                    <a:pt x="524268" y="99136"/>
                  </a:lnTo>
                  <a:lnTo>
                    <a:pt x="524281" y="99275"/>
                  </a:lnTo>
                  <a:lnTo>
                    <a:pt x="524281" y="87553"/>
                  </a:lnTo>
                  <a:lnTo>
                    <a:pt x="523494" y="83058"/>
                  </a:lnTo>
                  <a:lnTo>
                    <a:pt x="523367" y="82042"/>
                  </a:lnTo>
                  <a:lnTo>
                    <a:pt x="522922" y="79616"/>
                  </a:lnTo>
                  <a:lnTo>
                    <a:pt x="523494" y="78232"/>
                  </a:lnTo>
                  <a:lnTo>
                    <a:pt x="524256" y="81153"/>
                  </a:lnTo>
                  <a:lnTo>
                    <a:pt x="523519" y="78232"/>
                  </a:lnTo>
                  <a:lnTo>
                    <a:pt x="523494" y="78105"/>
                  </a:lnTo>
                  <a:lnTo>
                    <a:pt x="522605" y="69342"/>
                  </a:lnTo>
                  <a:lnTo>
                    <a:pt x="522478" y="66916"/>
                  </a:lnTo>
                  <a:lnTo>
                    <a:pt x="522478" y="80708"/>
                  </a:lnTo>
                  <a:lnTo>
                    <a:pt x="521716" y="83604"/>
                  </a:lnTo>
                  <a:lnTo>
                    <a:pt x="521754" y="82461"/>
                  </a:lnTo>
                  <a:lnTo>
                    <a:pt x="522478" y="80708"/>
                  </a:lnTo>
                  <a:lnTo>
                    <a:pt x="522478" y="66916"/>
                  </a:lnTo>
                  <a:lnTo>
                    <a:pt x="522414" y="65697"/>
                  </a:lnTo>
                  <a:lnTo>
                    <a:pt x="522478" y="64389"/>
                  </a:lnTo>
                  <a:lnTo>
                    <a:pt x="522478" y="58801"/>
                  </a:lnTo>
                  <a:lnTo>
                    <a:pt x="522693" y="55930"/>
                  </a:lnTo>
                  <a:lnTo>
                    <a:pt x="522973" y="53454"/>
                  </a:lnTo>
                  <a:lnTo>
                    <a:pt x="522732" y="55448"/>
                  </a:lnTo>
                  <a:lnTo>
                    <a:pt x="522871" y="53670"/>
                  </a:lnTo>
                  <a:lnTo>
                    <a:pt x="522973" y="53454"/>
                  </a:lnTo>
                  <a:lnTo>
                    <a:pt x="523621" y="48260"/>
                  </a:lnTo>
                  <a:lnTo>
                    <a:pt x="523659" y="47688"/>
                  </a:lnTo>
                  <a:lnTo>
                    <a:pt x="523570" y="48260"/>
                  </a:lnTo>
                  <a:lnTo>
                    <a:pt x="522935" y="52857"/>
                  </a:lnTo>
                  <a:lnTo>
                    <a:pt x="523367" y="49276"/>
                  </a:lnTo>
                  <a:lnTo>
                    <a:pt x="523938" y="40132"/>
                  </a:lnTo>
                  <a:lnTo>
                    <a:pt x="525995" y="13931"/>
                  </a:lnTo>
                  <a:lnTo>
                    <a:pt x="525995" y="14427"/>
                  </a:lnTo>
                  <a:lnTo>
                    <a:pt x="523659" y="47688"/>
                  </a:lnTo>
                  <a:lnTo>
                    <a:pt x="524700" y="42672"/>
                  </a:lnTo>
                  <a:lnTo>
                    <a:pt x="524764" y="42545"/>
                  </a:lnTo>
                  <a:lnTo>
                    <a:pt x="524764" y="42672"/>
                  </a:lnTo>
                  <a:lnTo>
                    <a:pt x="524827" y="42418"/>
                  </a:lnTo>
                  <a:lnTo>
                    <a:pt x="526059" y="37465"/>
                  </a:lnTo>
                  <a:lnTo>
                    <a:pt x="526122" y="37236"/>
                  </a:lnTo>
                  <a:lnTo>
                    <a:pt x="526034" y="37465"/>
                  </a:lnTo>
                  <a:lnTo>
                    <a:pt x="526161" y="37084"/>
                  </a:lnTo>
                  <a:lnTo>
                    <a:pt x="527685" y="33020"/>
                  </a:lnTo>
                  <a:lnTo>
                    <a:pt x="531507" y="8458"/>
                  </a:lnTo>
                  <a:lnTo>
                    <a:pt x="531342" y="10985"/>
                  </a:lnTo>
                  <a:lnTo>
                    <a:pt x="527939" y="32512"/>
                  </a:lnTo>
                  <a:lnTo>
                    <a:pt x="527875" y="32664"/>
                  </a:lnTo>
                  <a:lnTo>
                    <a:pt x="526923" y="35153"/>
                  </a:lnTo>
                  <a:lnTo>
                    <a:pt x="527939" y="32575"/>
                  </a:lnTo>
                  <a:lnTo>
                    <a:pt x="530352" y="28956"/>
                  </a:lnTo>
                  <a:lnTo>
                    <a:pt x="530098" y="29210"/>
                  </a:lnTo>
                  <a:lnTo>
                    <a:pt x="527951" y="32524"/>
                  </a:lnTo>
                  <a:lnTo>
                    <a:pt x="528066" y="32258"/>
                  </a:lnTo>
                  <a:lnTo>
                    <a:pt x="528193" y="31877"/>
                  </a:lnTo>
                  <a:lnTo>
                    <a:pt x="530479" y="27686"/>
                  </a:lnTo>
                  <a:lnTo>
                    <a:pt x="530821" y="27178"/>
                  </a:lnTo>
                  <a:lnTo>
                    <a:pt x="533400" y="23495"/>
                  </a:lnTo>
                  <a:lnTo>
                    <a:pt x="530733" y="27178"/>
                  </a:lnTo>
                  <a:lnTo>
                    <a:pt x="530745" y="26822"/>
                  </a:lnTo>
                  <a:lnTo>
                    <a:pt x="532422" y="24257"/>
                  </a:lnTo>
                  <a:lnTo>
                    <a:pt x="532587" y="24028"/>
                  </a:lnTo>
                  <a:lnTo>
                    <a:pt x="532384" y="24257"/>
                  </a:lnTo>
                  <a:lnTo>
                    <a:pt x="531799" y="10947"/>
                  </a:lnTo>
                  <a:lnTo>
                    <a:pt x="531952" y="8547"/>
                  </a:lnTo>
                  <a:lnTo>
                    <a:pt x="532612" y="23977"/>
                  </a:lnTo>
                  <a:lnTo>
                    <a:pt x="532638" y="24384"/>
                  </a:lnTo>
                  <a:lnTo>
                    <a:pt x="542683" y="16052"/>
                  </a:lnTo>
                  <a:lnTo>
                    <a:pt x="540385" y="17526"/>
                  </a:lnTo>
                  <a:lnTo>
                    <a:pt x="539369" y="18415"/>
                  </a:lnTo>
                  <a:lnTo>
                    <a:pt x="536702" y="20955"/>
                  </a:lnTo>
                  <a:lnTo>
                    <a:pt x="536448" y="21336"/>
                  </a:lnTo>
                  <a:lnTo>
                    <a:pt x="539877" y="18034"/>
                  </a:lnTo>
                  <a:lnTo>
                    <a:pt x="542658" y="16179"/>
                  </a:lnTo>
                  <a:lnTo>
                    <a:pt x="542544" y="16764"/>
                  </a:lnTo>
                  <a:lnTo>
                    <a:pt x="544449" y="16256"/>
                  </a:lnTo>
                  <a:lnTo>
                    <a:pt x="544512" y="15316"/>
                  </a:lnTo>
                  <a:lnTo>
                    <a:pt x="552704" y="12700"/>
                  </a:lnTo>
                  <a:lnTo>
                    <a:pt x="554736" y="8890"/>
                  </a:lnTo>
                  <a:lnTo>
                    <a:pt x="553593" y="5461"/>
                  </a:lnTo>
                  <a:lnTo>
                    <a:pt x="552323" y="1905"/>
                  </a:lnTo>
                  <a:lnTo>
                    <a:pt x="548386" y="0"/>
                  </a:lnTo>
                  <a:lnTo>
                    <a:pt x="544830" y="1143"/>
                  </a:lnTo>
                  <a:lnTo>
                    <a:pt x="544512" y="6870"/>
                  </a:lnTo>
                  <a:lnTo>
                    <a:pt x="543255" y="13195"/>
                  </a:lnTo>
                  <a:lnTo>
                    <a:pt x="544830" y="1143"/>
                  </a:lnTo>
                  <a:lnTo>
                    <a:pt x="538099" y="3302"/>
                  </a:lnTo>
                  <a:lnTo>
                    <a:pt x="535686" y="19088"/>
                  </a:lnTo>
                  <a:lnTo>
                    <a:pt x="537972" y="3048"/>
                  </a:lnTo>
                  <a:lnTo>
                    <a:pt x="532104" y="6350"/>
                  </a:lnTo>
                  <a:lnTo>
                    <a:pt x="532130" y="6096"/>
                  </a:lnTo>
                  <a:lnTo>
                    <a:pt x="532079" y="6362"/>
                  </a:lnTo>
                  <a:lnTo>
                    <a:pt x="531876" y="6477"/>
                  </a:lnTo>
                  <a:lnTo>
                    <a:pt x="531914" y="7442"/>
                  </a:lnTo>
                  <a:lnTo>
                    <a:pt x="531710" y="8724"/>
                  </a:lnTo>
                  <a:lnTo>
                    <a:pt x="531647" y="7493"/>
                  </a:lnTo>
                  <a:lnTo>
                    <a:pt x="531876" y="6096"/>
                  </a:lnTo>
                  <a:lnTo>
                    <a:pt x="526034" y="10414"/>
                  </a:lnTo>
                  <a:lnTo>
                    <a:pt x="526021" y="10553"/>
                  </a:lnTo>
                  <a:lnTo>
                    <a:pt x="525767" y="10820"/>
                  </a:lnTo>
                  <a:lnTo>
                    <a:pt x="521677" y="15024"/>
                  </a:lnTo>
                  <a:lnTo>
                    <a:pt x="521677" y="83718"/>
                  </a:lnTo>
                  <a:lnTo>
                    <a:pt x="521462" y="84582"/>
                  </a:lnTo>
                  <a:lnTo>
                    <a:pt x="518769" y="86690"/>
                  </a:lnTo>
                  <a:lnTo>
                    <a:pt x="518769" y="101981"/>
                  </a:lnTo>
                  <a:lnTo>
                    <a:pt x="518109" y="101803"/>
                  </a:lnTo>
                  <a:lnTo>
                    <a:pt x="516547" y="89725"/>
                  </a:lnTo>
                  <a:lnTo>
                    <a:pt x="518769" y="101981"/>
                  </a:lnTo>
                  <a:lnTo>
                    <a:pt x="518769" y="86690"/>
                  </a:lnTo>
                  <a:lnTo>
                    <a:pt x="517398" y="87757"/>
                  </a:lnTo>
                  <a:lnTo>
                    <a:pt x="516407" y="88646"/>
                  </a:lnTo>
                  <a:lnTo>
                    <a:pt x="516382" y="88392"/>
                  </a:lnTo>
                  <a:lnTo>
                    <a:pt x="515366" y="89281"/>
                  </a:lnTo>
                  <a:lnTo>
                    <a:pt x="515112" y="100838"/>
                  </a:lnTo>
                  <a:lnTo>
                    <a:pt x="515975" y="101206"/>
                  </a:lnTo>
                  <a:lnTo>
                    <a:pt x="514223" y="100711"/>
                  </a:lnTo>
                  <a:lnTo>
                    <a:pt x="514604" y="88900"/>
                  </a:lnTo>
                  <a:lnTo>
                    <a:pt x="516636" y="87884"/>
                  </a:lnTo>
                  <a:lnTo>
                    <a:pt x="517906" y="86868"/>
                  </a:lnTo>
                  <a:lnTo>
                    <a:pt x="517906" y="86537"/>
                  </a:lnTo>
                  <a:lnTo>
                    <a:pt x="519176" y="85598"/>
                  </a:lnTo>
                  <a:lnTo>
                    <a:pt x="521677" y="83718"/>
                  </a:lnTo>
                  <a:lnTo>
                    <a:pt x="521677" y="15024"/>
                  </a:lnTo>
                  <a:lnTo>
                    <a:pt x="521335" y="15367"/>
                  </a:lnTo>
                  <a:lnTo>
                    <a:pt x="517398" y="21082"/>
                  </a:lnTo>
                  <a:lnTo>
                    <a:pt x="517385" y="22923"/>
                  </a:lnTo>
                  <a:lnTo>
                    <a:pt x="515239" y="27305"/>
                  </a:lnTo>
                  <a:lnTo>
                    <a:pt x="512953" y="33401"/>
                  </a:lnTo>
                  <a:lnTo>
                    <a:pt x="511429" y="39751"/>
                  </a:lnTo>
                  <a:lnTo>
                    <a:pt x="510159" y="45974"/>
                  </a:lnTo>
                  <a:lnTo>
                    <a:pt x="509016" y="58547"/>
                  </a:lnTo>
                  <a:lnTo>
                    <a:pt x="509143" y="69723"/>
                  </a:lnTo>
                  <a:lnTo>
                    <a:pt x="509397" y="74676"/>
                  </a:lnTo>
                  <a:lnTo>
                    <a:pt x="509778" y="79121"/>
                  </a:lnTo>
                  <a:lnTo>
                    <a:pt x="511708" y="90868"/>
                  </a:lnTo>
                  <a:lnTo>
                    <a:pt x="510794" y="93345"/>
                  </a:lnTo>
                  <a:lnTo>
                    <a:pt x="510540" y="93980"/>
                  </a:lnTo>
                  <a:lnTo>
                    <a:pt x="512445" y="97282"/>
                  </a:lnTo>
                  <a:lnTo>
                    <a:pt x="514731" y="102489"/>
                  </a:lnTo>
                  <a:lnTo>
                    <a:pt x="520065" y="109855"/>
                  </a:lnTo>
                  <a:lnTo>
                    <a:pt x="525805" y="114960"/>
                  </a:lnTo>
                  <a:lnTo>
                    <a:pt x="525907" y="115951"/>
                  </a:lnTo>
                  <a:lnTo>
                    <a:pt x="533019" y="120142"/>
                  </a:lnTo>
                  <a:lnTo>
                    <a:pt x="534416" y="105029"/>
                  </a:lnTo>
                  <a:lnTo>
                    <a:pt x="534657" y="105232"/>
                  </a:lnTo>
                  <a:lnTo>
                    <a:pt x="533400" y="120777"/>
                  </a:lnTo>
                  <a:lnTo>
                    <a:pt x="541020" y="123444"/>
                  </a:lnTo>
                  <a:lnTo>
                    <a:pt x="539991" y="116116"/>
                  </a:lnTo>
                  <a:lnTo>
                    <a:pt x="541020" y="122809"/>
                  </a:lnTo>
                  <a:lnTo>
                    <a:pt x="549148" y="123444"/>
                  </a:lnTo>
                  <a:lnTo>
                    <a:pt x="548132" y="110109"/>
                  </a:lnTo>
                  <a:lnTo>
                    <a:pt x="548640" y="110109"/>
                  </a:lnTo>
                  <a:lnTo>
                    <a:pt x="549529" y="123444"/>
                  </a:lnTo>
                  <a:lnTo>
                    <a:pt x="556260" y="122555"/>
                  </a:lnTo>
                  <a:lnTo>
                    <a:pt x="552234" y="109867"/>
                  </a:lnTo>
                  <a:lnTo>
                    <a:pt x="557022" y="122555"/>
                  </a:lnTo>
                  <a:lnTo>
                    <a:pt x="558038" y="107696"/>
                  </a:lnTo>
                  <a:lnTo>
                    <a:pt x="557276" y="121920"/>
                  </a:lnTo>
                  <a:lnTo>
                    <a:pt x="563549" y="119392"/>
                  </a:lnTo>
                  <a:lnTo>
                    <a:pt x="563880" y="120396"/>
                  </a:lnTo>
                  <a:lnTo>
                    <a:pt x="563791" y="119291"/>
                  </a:lnTo>
                  <a:lnTo>
                    <a:pt x="564515" y="118999"/>
                  </a:lnTo>
                  <a:lnTo>
                    <a:pt x="563549" y="116078"/>
                  </a:lnTo>
                  <a:lnTo>
                    <a:pt x="562559" y="103174"/>
                  </a:lnTo>
                  <a:lnTo>
                    <a:pt x="563118" y="102362"/>
                  </a:lnTo>
                  <a:lnTo>
                    <a:pt x="564515" y="118999"/>
                  </a:lnTo>
                  <a:lnTo>
                    <a:pt x="569874" y="115328"/>
                  </a:lnTo>
                  <a:lnTo>
                    <a:pt x="570992" y="114554"/>
                  </a:lnTo>
                  <a:lnTo>
                    <a:pt x="568553" y="102362"/>
                  </a:lnTo>
                  <a:lnTo>
                    <a:pt x="566420" y="91694"/>
                  </a:lnTo>
                  <a:lnTo>
                    <a:pt x="566547" y="90297"/>
                  </a:lnTo>
                  <a:lnTo>
                    <a:pt x="570992" y="114554"/>
                  </a:lnTo>
                  <a:lnTo>
                    <a:pt x="575945" y="108077"/>
                  </a:lnTo>
                  <a:lnTo>
                    <a:pt x="579247" y="100457"/>
                  </a:lnTo>
                  <a:lnTo>
                    <a:pt x="580618" y="9169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74" name="object 74"/>
          <p:cNvSpPr/>
          <p:nvPr/>
        </p:nvSpPr>
        <p:spPr>
          <a:xfrm>
            <a:off x="1008888" y="5548883"/>
            <a:ext cx="76200" cy="326390"/>
          </a:xfrm>
          <a:custGeom>
            <a:avLst/>
            <a:gdLst/>
            <a:ahLst/>
            <a:cxnLst/>
            <a:rect l="l" t="t" r="r" b="b"/>
            <a:pathLst>
              <a:path w="76200" h="326389">
                <a:moveTo>
                  <a:pt x="21336" y="22860"/>
                </a:moveTo>
                <a:lnTo>
                  <a:pt x="20802" y="8763"/>
                </a:lnTo>
                <a:lnTo>
                  <a:pt x="18681" y="8001"/>
                </a:lnTo>
                <a:lnTo>
                  <a:pt x="17919" y="7620"/>
                </a:lnTo>
                <a:lnTo>
                  <a:pt x="16764" y="21590"/>
                </a:lnTo>
                <a:lnTo>
                  <a:pt x="21336" y="22860"/>
                </a:lnTo>
                <a:close/>
              </a:path>
              <a:path w="76200" h="326389">
                <a:moveTo>
                  <a:pt x="29565" y="10020"/>
                </a:moveTo>
                <a:lnTo>
                  <a:pt x="28511" y="9906"/>
                </a:lnTo>
                <a:lnTo>
                  <a:pt x="29565" y="10020"/>
                </a:lnTo>
                <a:close/>
              </a:path>
              <a:path w="76200" h="326389">
                <a:moveTo>
                  <a:pt x="53733" y="7912"/>
                </a:moveTo>
                <a:lnTo>
                  <a:pt x="52984" y="8128"/>
                </a:lnTo>
                <a:lnTo>
                  <a:pt x="52654" y="8267"/>
                </a:lnTo>
                <a:lnTo>
                  <a:pt x="53733" y="7912"/>
                </a:lnTo>
                <a:close/>
              </a:path>
              <a:path w="76200" h="326389">
                <a:moveTo>
                  <a:pt x="56388" y="21590"/>
                </a:moveTo>
                <a:lnTo>
                  <a:pt x="55765" y="7620"/>
                </a:lnTo>
                <a:lnTo>
                  <a:pt x="52819" y="8509"/>
                </a:lnTo>
                <a:lnTo>
                  <a:pt x="52628" y="8597"/>
                </a:lnTo>
                <a:lnTo>
                  <a:pt x="52654" y="8267"/>
                </a:lnTo>
                <a:lnTo>
                  <a:pt x="49403" y="9144"/>
                </a:lnTo>
                <a:lnTo>
                  <a:pt x="48679" y="9271"/>
                </a:lnTo>
                <a:lnTo>
                  <a:pt x="45237" y="9779"/>
                </a:lnTo>
                <a:lnTo>
                  <a:pt x="40919" y="10287"/>
                </a:lnTo>
                <a:lnTo>
                  <a:pt x="41109" y="10287"/>
                </a:lnTo>
                <a:lnTo>
                  <a:pt x="44843" y="9906"/>
                </a:lnTo>
                <a:lnTo>
                  <a:pt x="44932" y="10579"/>
                </a:lnTo>
                <a:lnTo>
                  <a:pt x="44196" y="10668"/>
                </a:lnTo>
                <a:lnTo>
                  <a:pt x="44932" y="10591"/>
                </a:lnTo>
                <a:lnTo>
                  <a:pt x="45313" y="13347"/>
                </a:lnTo>
                <a:lnTo>
                  <a:pt x="44831" y="10668"/>
                </a:lnTo>
                <a:lnTo>
                  <a:pt x="40728" y="11010"/>
                </a:lnTo>
                <a:lnTo>
                  <a:pt x="40678" y="10299"/>
                </a:lnTo>
                <a:lnTo>
                  <a:pt x="36931" y="10414"/>
                </a:lnTo>
                <a:lnTo>
                  <a:pt x="36804" y="10414"/>
                </a:lnTo>
                <a:lnTo>
                  <a:pt x="32664" y="10287"/>
                </a:lnTo>
                <a:lnTo>
                  <a:pt x="32410" y="10287"/>
                </a:lnTo>
                <a:lnTo>
                  <a:pt x="29565" y="10020"/>
                </a:lnTo>
                <a:lnTo>
                  <a:pt x="32219" y="10287"/>
                </a:lnTo>
                <a:lnTo>
                  <a:pt x="32334" y="10668"/>
                </a:lnTo>
                <a:lnTo>
                  <a:pt x="32004" y="10668"/>
                </a:lnTo>
                <a:lnTo>
                  <a:pt x="31610" y="11023"/>
                </a:lnTo>
                <a:lnTo>
                  <a:pt x="28130" y="10668"/>
                </a:lnTo>
                <a:lnTo>
                  <a:pt x="27863" y="10668"/>
                </a:lnTo>
                <a:lnTo>
                  <a:pt x="27952" y="9906"/>
                </a:lnTo>
                <a:lnTo>
                  <a:pt x="28435" y="9906"/>
                </a:lnTo>
                <a:lnTo>
                  <a:pt x="24993" y="9398"/>
                </a:lnTo>
                <a:lnTo>
                  <a:pt x="24257" y="9271"/>
                </a:lnTo>
                <a:lnTo>
                  <a:pt x="16268" y="6248"/>
                </a:lnTo>
                <a:lnTo>
                  <a:pt x="16268" y="15938"/>
                </a:lnTo>
                <a:lnTo>
                  <a:pt x="15379" y="6223"/>
                </a:lnTo>
                <a:lnTo>
                  <a:pt x="15544" y="6350"/>
                </a:lnTo>
                <a:lnTo>
                  <a:pt x="16268" y="15938"/>
                </a:lnTo>
                <a:lnTo>
                  <a:pt x="16268" y="6248"/>
                </a:lnTo>
                <a:lnTo>
                  <a:pt x="15633" y="5842"/>
                </a:lnTo>
                <a:lnTo>
                  <a:pt x="15532" y="6299"/>
                </a:lnTo>
                <a:lnTo>
                  <a:pt x="15379" y="6197"/>
                </a:lnTo>
                <a:lnTo>
                  <a:pt x="15367" y="5969"/>
                </a:lnTo>
                <a:lnTo>
                  <a:pt x="14173" y="4965"/>
                </a:lnTo>
                <a:lnTo>
                  <a:pt x="14135" y="4699"/>
                </a:lnTo>
                <a:lnTo>
                  <a:pt x="15519" y="5969"/>
                </a:lnTo>
                <a:lnTo>
                  <a:pt x="15532" y="6299"/>
                </a:lnTo>
                <a:lnTo>
                  <a:pt x="15532" y="5753"/>
                </a:lnTo>
                <a:lnTo>
                  <a:pt x="14947" y="5207"/>
                </a:lnTo>
                <a:lnTo>
                  <a:pt x="14554" y="4699"/>
                </a:lnTo>
                <a:lnTo>
                  <a:pt x="11404" y="635"/>
                </a:lnTo>
                <a:lnTo>
                  <a:pt x="6934" y="0"/>
                </a:lnTo>
                <a:lnTo>
                  <a:pt x="635" y="4572"/>
                </a:lnTo>
                <a:lnTo>
                  <a:pt x="0" y="9017"/>
                </a:lnTo>
                <a:lnTo>
                  <a:pt x="4724" y="15113"/>
                </a:lnTo>
                <a:lnTo>
                  <a:pt x="8458" y="18034"/>
                </a:lnTo>
                <a:lnTo>
                  <a:pt x="12496" y="20066"/>
                </a:lnTo>
                <a:lnTo>
                  <a:pt x="16700" y="21590"/>
                </a:lnTo>
                <a:lnTo>
                  <a:pt x="16141" y="17932"/>
                </a:lnTo>
                <a:lnTo>
                  <a:pt x="16611" y="20561"/>
                </a:lnTo>
                <a:lnTo>
                  <a:pt x="16700" y="21590"/>
                </a:lnTo>
                <a:lnTo>
                  <a:pt x="16725" y="21183"/>
                </a:lnTo>
                <a:lnTo>
                  <a:pt x="16764" y="21336"/>
                </a:lnTo>
                <a:lnTo>
                  <a:pt x="16738" y="21094"/>
                </a:lnTo>
                <a:lnTo>
                  <a:pt x="17868" y="7493"/>
                </a:lnTo>
                <a:lnTo>
                  <a:pt x="18288" y="7620"/>
                </a:lnTo>
                <a:lnTo>
                  <a:pt x="17868" y="7454"/>
                </a:lnTo>
                <a:lnTo>
                  <a:pt x="17907" y="7112"/>
                </a:lnTo>
                <a:lnTo>
                  <a:pt x="18694" y="7493"/>
                </a:lnTo>
                <a:lnTo>
                  <a:pt x="20904" y="8255"/>
                </a:lnTo>
                <a:lnTo>
                  <a:pt x="21463" y="22860"/>
                </a:lnTo>
                <a:lnTo>
                  <a:pt x="25908" y="23672"/>
                </a:lnTo>
                <a:lnTo>
                  <a:pt x="28956" y="24041"/>
                </a:lnTo>
                <a:lnTo>
                  <a:pt x="28956" y="218135"/>
                </a:lnTo>
                <a:lnTo>
                  <a:pt x="33502" y="308584"/>
                </a:lnTo>
                <a:lnTo>
                  <a:pt x="33896" y="323202"/>
                </a:lnTo>
                <a:lnTo>
                  <a:pt x="36957" y="326136"/>
                </a:lnTo>
                <a:lnTo>
                  <a:pt x="44348" y="325932"/>
                </a:lnTo>
                <a:lnTo>
                  <a:pt x="47244" y="322821"/>
                </a:lnTo>
                <a:lnTo>
                  <a:pt x="46990" y="314096"/>
                </a:lnTo>
                <a:lnTo>
                  <a:pt x="42303" y="217766"/>
                </a:lnTo>
                <a:lnTo>
                  <a:pt x="42329" y="218008"/>
                </a:lnTo>
                <a:lnTo>
                  <a:pt x="42329" y="24282"/>
                </a:lnTo>
                <a:lnTo>
                  <a:pt x="47244" y="23876"/>
                </a:lnTo>
                <a:lnTo>
                  <a:pt x="47205" y="23685"/>
                </a:lnTo>
                <a:lnTo>
                  <a:pt x="51930" y="22987"/>
                </a:lnTo>
                <a:lnTo>
                  <a:pt x="51930" y="22834"/>
                </a:lnTo>
                <a:lnTo>
                  <a:pt x="56388" y="21590"/>
                </a:lnTo>
                <a:close/>
              </a:path>
              <a:path w="76200" h="326389">
                <a:moveTo>
                  <a:pt x="62141" y="4064"/>
                </a:moveTo>
                <a:lnTo>
                  <a:pt x="61518" y="4559"/>
                </a:lnTo>
                <a:lnTo>
                  <a:pt x="61709" y="4445"/>
                </a:lnTo>
                <a:lnTo>
                  <a:pt x="62141" y="4064"/>
                </a:lnTo>
                <a:close/>
              </a:path>
              <a:path w="76200" h="326389">
                <a:moveTo>
                  <a:pt x="76200" y="6350"/>
                </a:moveTo>
                <a:lnTo>
                  <a:pt x="73736" y="3302"/>
                </a:lnTo>
                <a:lnTo>
                  <a:pt x="71234" y="381"/>
                </a:lnTo>
                <a:lnTo>
                  <a:pt x="66878" y="0"/>
                </a:lnTo>
                <a:lnTo>
                  <a:pt x="62141" y="4064"/>
                </a:lnTo>
                <a:lnTo>
                  <a:pt x="62293" y="4686"/>
                </a:lnTo>
                <a:lnTo>
                  <a:pt x="61988" y="4864"/>
                </a:lnTo>
                <a:lnTo>
                  <a:pt x="61925" y="4572"/>
                </a:lnTo>
                <a:lnTo>
                  <a:pt x="61188" y="5067"/>
                </a:lnTo>
                <a:lnTo>
                  <a:pt x="61188" y="4826"/>
                </a:lnTo>
                <a:lnTo>
                  <a:pt x="61518" y="4559"/>
                </a:lnTo>
                <a:lnTo>
                  <a:pt x="59817" y="5588"/>
                </a:lnTo>
                <a:lnTo>
                  <a:pt x="56654" y="6985"/>
                </a:lnTo>
                <a:lnTo>
                  <a:pt x="56527" y="6985"/>
                </a:lnTo>
                <a:lnTo>
                  <a:pt x="53733" y="7912"/>
                </a:lnTo>
                <a:lnTo>
                  <a:pt x="56083" y="7239"/>
                </a:lnTo>
                <a:lnTo>
                  <a:pt x="56743" y="21590"/>
                </a:lnTo>
                <a:lnTo>
                  <a:pt x="61226" y="20193"/>
                </a:lnTo>
                <a:lnTo>
                  <a:pt x="61214" y="19723"/>
                </a:lnTo>
                <a:lnTo>
                  <a:pt x="65532" y="18034"/>
                </a:lnTo>
                <a:lnTo>
                  <a:pt x="62001" y="4889"/>
                </a:lnTo>
                <a:lnTo>
                  <a:pt x="62293" y="4699"/>
                </a:lnTo>
                <a:lnTo>
                  <a:pt x="65671" y="18288"/>
                </a:lnTo>
                <a:lnTo>
                  <a:pt x="69710" y="15875"/>
                </a:lnTo>
                <a:lnTo>
                  <a:pt x="72872" y="13208"/>
                </a:lnTo>
                <a:lnTo>
                  <a:pt x="75831" y="10668"/>
                </a:lnTo>
                <a:lnTo>
                  <a:pt x="76200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066800" y="4908803"/>
            <a:ext cx="48895" cy="74930"/>
          </a:xfrm>
          <a:custGeom>
            <a:avLst/>
            <a:gdLst/>
            <a:ahLst/>
            <a:cxnLst/>
            <a:rect l="l" t="t" r="r" b="b"/>
            <a:pathLst>
              <a:path w="48894" h="74929">
                <a:moveTo>
                  <a:pt x="32004" y="71628"/>
                </a:moveTo>
                <a:lnTo>
                  <a:pt x="29540" y="55041"/>
                </a:lnTo>
                <a:lnTo>
                  <a:pt x="30022" y="54229"/>
                </a:lnTo>
                <a:lnTo>
                  <a:pt x="29527" y="54965"/>
                </a:lnTo>
                <a:lnTo>
                  <a:pt x="28257" y="56769"/>
                </a:lnTo>
                <a:lnTo>
                  <a:pt x="27736" y="57404"/>
                </a:lnTo>
                <a:lnTo>
                  <a:pt x="19088" y="62611"/>
                </a:lnTo>
                <a:lnTo>
                  <a:pt x="17589" y="66548"/>
                </a:lnTo>
                <a:lnTo>
                  <a:pt x="19265" y="69977"/>
                </a:lnTo>
                <a:lnTo>
                  <a:pt x="20942" y="73279"/>
                </a:lnTo>
                <a:lnTo>
                  <a:pt x="25222" y="74676"/>
                </a:lnTo>
                <a:lnTo>
                  <a:pt x="23926" y="60706"/>
                </a:lnTo>
                <a:lnTo>
                  <a:pt x="24384" y="60452"/>
                </a:lnTo>
                <a:lnTo>
                  <a:pt x="24422" y="60947"/>
                </a:lnTo>
                <a:lnTo>
                  <a:pt x="25615" y="74676"/>
                </a:lnTo>
                <a:lnTo>
                  <a:pt x="28740" y="73139"/>
                </a:lnTo>
                <a:lnTo>
                  <a:pt x="28956" y="73025"/>
                </a:lnTo>
                <a:lnTo>
                  <a:pt x="28917" y="72872"/>
                </a:lnTo>
                <a:lnTo>
                  <a:pt x="32004" y="71628"/>
                </a:lnTo>
                <a:close/>
              </a:path>
              <a:path w="48894" h="74929">
                <a:moveTo>
                  <a:pt x="32854" y="46736"/>
                </a:moveTo>
                <a:lnTo>
                  <a:pt x="32004" y="50292"/>
                </a:lnTo>
                <a:lnTo>
                  <a:pt x="32791" y="47117"/>
                </a:lnTo>
                <a:lnTo>
                  <a:pt x="32854" y="46736"/>
                </a:lnTo>
                <a:close/>
              </a:path>
              <a:path w="48894" h="74929">
                <a:moveTo>
                  <a:pt x="33528" y="42672"/>
                </a:moveTo>
                <a:lnTo>
                  <a:pt x="32854" y="46736"/>
                </a:lnTo>
                <a:lnTo>
                  <a:pt x="32931" y="46355"/>
                </a:lnTo>
                <a:lnTo>
                  <a:pt x="33528" y="42672"/>
                </a:lnTo>
                <a:close/>
              </a:path>
              <a:path w="48894" h="74929">
                <a:moveTo>
                  <a:pt x="48729" y="38735"/>
                </a:moveTo>
                <a:lnTo>
                  <a:pt x="48234" y="33274"/>
                </a:lnTo>
                <a:lnTo>
                  <a:pt x="46786" y="27305"/>
                </a:lnTo>
                <a:lnTo>
                  <a:pt x="43840" y="21209"/>
                </a:lnTo>
                <a:lnTo>
                  <a:pt x="39636" y="15748"/>
                </a:lnTo>
                <a:lnTo>
                  <a:pt x="35623" y="30505"/>
                </a:lnTo>
                <a:lnTo>
                  <a:pt x="35623" y="59855"/>
                </a:lnTo>
                <a:lnTo>
                  <a:pt x="35191" y="55816"/>
                </a:lnTo>
                <a:lnTo>
                  <a:pt x="35064" y="54229"/>
                </a:lnTo>
                <a:lnTo>
                  <a:pt x="34290" y="44958"/>
                </a:lnTo>
                <a:lnTo>
                  <a:pt x="34353" y="42545"/>
                </a:lnTo>
                <a:lnTo>
                  <a:pt x="35623" y="59855"/>
                </a:lnTo>
                <a:lnTo>
                  <a:pt x="35623" y="30505"/>
                </a:lnTo>
                <a:lnTo>
                  <a:pt x="34671" y="33997"/>
                </a:lnTo>
                <a:lnTo>
                  <a:pt x="34607" y="33858"/>
                </a:lnTo>
                <a:lnTo>
                  <a:pt x="34607" y="34201"/>
                </a:lnTo>
                <a:lnTo>
                  <a:pt x="34213" y="35687"/>
                </a:lnTo>
                <a:lnTo>
                  <a:pt x="34201" y="34442"/>
                </a:lnTo>
                <a:lnTo>
                  <a:pt x="34404" y="33769"/>
                </a:lnTo>
                <a:lnTo>
                  <a:pt x="34607" y="34201"/>
                </a:lnTo>
                <a:lnTo>
                  <a:pt x="34607" y="33858"/>
                </a:lnTo>
                <a:lnTo>
                  <a:pt x="34467" y="33528"/>
                </a:lnTo>
                <a:lnTo>
                  <a:pt x="39624" y="15748"/>
                </a:lnTo>
                <a:lnTo>
                  <a:pt x="34150" y="11188"/>
                </a:lnTo>
                <a:lnTo>
                  <a:pt x="34150" y="11049"/>
                </a:lnTo>
                <a:lnTo>
                  <a:pt x="34137" y="11188"/>
                </a:lnTo>
                <a:lnTo>
                  <a:pt x="34150" y="11049"/>
                </a:lnTo>
                <a:lnTo>
                  <a:pt x="33553" y="10693"/>
                </a:lnTo>
                <a:lnTo>
                  <a:pt x="33553" y="21628"/>
                </a:lnTo>
                <a:lnTo>
                  <a:pt x="33032" y="30861"/>
                </a:lnTo>
                <a:lnTo>
                  <a:pt x="32435" y="29667"/>
                </a:lnTo>
                <a:lnTo>
                  <a:pt x="33210" y="16090"/>
                </a:lnTo>
                <a:lnTo>
                  <a:pt x="33528" y="14376"/>
                </a:lnTo>
                <a:lnTo>
                  <a:pt x="33553" y="21628"/>
                </a:lnTo>
                <a:lnTo>
                  <a:pt x="33553" y="10693"/>
                </a:lnTo>
                <a:lnTo>
                  <a:pt x="27381" y="6769"/>
                </a:lnTo>
                <a:lnTo>
                  <a:pt x="27432" y="6477"/>
                </a:lnTo>
                <a:lnTo>
                  <a:pt x="19812" y="3048"/>
                </a:lnTo>
                <a:lnTo>
                  <a:pt x="20701" y="18059"/>
                </a:lnTo>
                <a:lnTo>
                  <a:pt x="20726" y="18288"/>
                </a:lnTo>
                <a:lnTo>
                  <a:pt x="21818" y="18923"/>
                </a:lnTo>
                <a:lnTo>
                  <a:pt x="24574" y="20942"/>
                </a:lnTo>
                <a:lnTo>
                  <a:pt x="21183" y="18796"/>
                </a:lnTo>
                <a:lnTo>
                  <a:pt x="19977" y="18161"/>
                </a:lnTo>
                <a:lnTo>
                  <a:pt x="18973" y="3429"/>
                </a:lnTo>
                <a:lnTo>
                  <a:pt x="6400" y="88"/>
                </a:lnTo>
                <a:lnTo>
                  <a:pt x="6261" y="50"/>
                </a:lnTo>
                <a:lnTo>
                  <a:pt x="6096" y="0"/>
                </a:lnTo>
                <a:lnTo>
                  <a:pt x="2260" y="2032"/>
                </a:lnTo>
                <a:lnTo>
                  <a:pt x="1130" y="5461"/>
                </a:lnTo>
                <a:lnTo>
                  <a:pt x="0" y="9017"/>
                </a:lnTo>
                <a:lnTo>
                  <a:pt x="2260" y="12700"/>
                </a:lnTo>
                <a:lnTo>
                  <a:pt x="6172" y="13716"/>
                </a:lnTo>
                <a:lnTo>
                  <a:pt x="13665" y="15582"/>
                </a:lnTo>
                <a:lnTo>
                  <a:pt x="13817" y="15875"/>
                </a:lnTo>
                <a:lnTo>
                  <a:pt x="30505" y="26733"/>
                </a:lnTo>
                <a:lnTo>
                  <a:pt x="30480" y="26924"/>
                </a:lnTo>
                <a:lnTo>
                  <a:pt x="31191" y="28067"/>
                </a:lnTo>
                <a:lnTo>
                  <a:pt x="32397" y="30480"/>
                </a:lnTo>
                <a:lnTo>
                  <a:pt x="32410" y="30048"/>
                </a:lnTo>
                <a:lnTo>
                  <a:pt x="33502" y="32258"/>
                </a:lnTo>
                <a:lnTo>
                  <a:pt x="33578" y="32613"/>
                </a:lnTo>
                <a:lnTo>
                  <a:pt x="33591" y="36576"/>
                </a:lnTo>
                <a:lnTo>
                  <a:pt x="34061" y="34925"/>
                </a:lnTo>
                <a:lnTo>
                  <a:pt x="34137" y="35687"/>
                </a:lnTo>
                <a:lnTo>
                  <a:pt x="34455" y="39116"/>
                </a:lnTo>
                <a:lnTo>
                  <a:pt x="34480" y="38735"/>
                </a:lnTo>
                <a:lnTo>
                  <a:pt x="34505" y="39751"/>
                </a:lnTo>
                <a:lnTo>
                  <a:pt x="34455" y="39116"/>
                </a:lnTo>
                <a:lnTo>
                  <a:pt x="34404" y="39751"/>
                </a:lnTo>
                <a:lnTo>
                  <a:pt x="34213" y="43053"/>
                </a:lnTo>
                <a:lnTo>
                  <a:pt x="33934" y="44208"/>
                </a:lnTo>
                <a:lnTo>
                  <a:pt x="33782" y="42672"/>
                </a:lnTo>
                <a:lnTo>
                  <a:pt x="33528" y="43815"/>
                </a:lnTo>
                <a:lnTo>
                  <a:pt x="33693" y="45250"/>
                </a:lnTo>
                <a:lnTo>
                  <a:pt x="33388" y="46609"/>
                </a:lnTo>
                <a:lnTo>
                  <a:pt x="33274" y="46990"/>
                </a:lnTo>
                <a:lnTo>
                  <a:pt x="33172" y="47371"/>
                </a:lnTo>
                <a:lnTo>
                  <a:pt x="32092" y="50292"/>
                </a:lnTo>
                <a:lnTo>
                  <a:pt x="33274" y="46990"/>
                </a:lnTo>
                <a:lnTo>
                  <a:pt x="32016" y="50292"/>
                </a:lnTo>
                <a:lnTo>
                  <a:pt x="31965" y="50419"/>
                </a:lnTo>
                <a:lnTo>
                  <a:pt x="32004" y="50292"/>
                </a:lnTo>
                <a:lnTo>
                  <a:pt x="31877" y="50673"/>
                </a:lnTo>
                <a:lnTo>
                  <a:pt x="31724" y="51130"/>
                </a:lnTo>
                <a:lnTo>
                  <a:pt x="30378" y="53721"/>
                </a:lnTo>
                <a:lnTo>
                  <a:pt x="30187" y="53975"/>
                </a:lnTo>
                <a:lnTo>
                  <a:pt x="30022" y="54229"/>
                </a:lnTo>
                <a:lnTo>
                  <a:pt x="32410" y="71501"/>
                </a:lnTo>
                <a:lnTo>
                  <a:pt x="36271" y="68453"/>
                </a:lnTo>
                <a:lnTo>
                  <a:pt x="35623" y="60896"/>
                </a:lnTo>
                <a:lnTo>
                  <a:pt x="35826" y="62560"/>
                </a:lnTo>
                <a:lnTo>
                  <a:pt x="36271" y="68453"/>
                </a:lnTo>
                <a:lnTo>
                  <a:pt x="36525" y="68199"/>
                </a:lnTo>
                <a:lnTo>
                  <a:pt x="39839" y="64770"/>
                </a:lnTo>
                <a:lnTo>
                  <a:pt x="48552" y="42545"/>
                </a:lnTo>
                <a:lnTo>
                  <a:pt x="48717" y="39751"/>
                </a:lnTo>
                <a:lnTo>
                  <a:pt x="48729" y="3873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979932" y="4875276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4" h="38100">
                <a:moveTo>
                  <a:pt x="32004" y="19050"/>
                </a:moveTo>
                <a:lnTo>
                  <a:pt x="31800" y="17272"/>
                </a:lnTo>
                <a:lnTo>
                  <a:pt x="31800" y="17399"/>
                </a:lnTo>
                <a:lnTo>
                  <a:pt x="31623" y="15748"/>
                </a:lnTo>
                <a:lnTo>
                  <a:pt x="19037" y="254"/>
                </a:lnTo>
                <a:lnTo>
                  <a:pt x="18884" y="4914"/>
                </a:lnTo>
                <a:lnTo>
                  <a:pt x="19037" y="254"/>
                </a:lnTo>
                <a:lnTo>
                  <a:pt x="17310" y="0"/>
                </a:lnTo>
                <a:lnTo>
                  <a:pt x="14960" y="254"/>
                </a:lnTo>
                <a:lnTo>
                  <a:pt x="0" y="17526"/>
                </a:lnTo>
                <a:lnTo>
                  <a:pt x="0" y="20701"/>
                </a:lnTo>
                <a:lnTo>
                  <a:pt x="11531" y="37084"/>
                </a:lnTo>
                <a:lnTo>
                  <a:pt x="10998" y="31851"/>
                </a:lnTo>
                <a:lnTo>
                  <a:pt x="11531" y="37084"/>
                </a:lnTo>
                <a:lnTo>
                  <a:pt x="13157" y="37592"/>
                </a:lnTo>
                <a:lnTo>
                  <a:pt x="15189" y="38100"/>
                </a:lnTo>
                <a:lnTo>
                  <a:pt x="15278" y="33451"/>
                </a:lnTo>
                <a:lnTo>
                  <a:pt x="15189" y="38100"/>
                </a:lnTo>
                <a:lnTo>
                  <a:pt x="17157" y="38100"/>
                </a:lnTo>
                <a:lnTo>
                  <a:pt x="18681" y="38100"/>
                </a:lnTo>
                <a:lnTo>
                  <a:pt x="20726" y="37592"/>
                </a:lnTo>
                <a:lnTo>
                  <a:pt x="23342" y="36322"/>
                </a:lnTo>
                <a:lnTo>
                  <a:pt x="23139" y="30416"/>
                </a:lnTo>
                <a:lnTo>
                  <a:pt x="23342" y="36322"/>
                </a:lnTo>
                <a:lnTo>
                  <a:pt x="24790" y="35179"/>
                </a:lnTo>
                <a:lnTo>
                  <a:pt x="26962" y="33020"/>
                </a:lnTo>
                <a:lnTo>
                  <a:pt x="28117" y="31496"/>
                </a:lnTo>
                <a:lnTo>
                  <a:pt x="28778" y="30226"/>
                </a:lnTo>
                <a:lnTo>
                  <a:pt x="28651" y="30353"/>
                </a:lnTo>
                <a:lnTo>
                  <a:pt x="28854" y="30099"/>
                </a:lnTo>
                <a:lnTo>
                  <a:pt x="29616" y="28829"/>
                </a:lnTo>
                <a:lnTo>
                  <a:pt x="30251" y="27305"/>
                </a:lnTo>
                <a:lnTo>
                  <a:pt x="30746" y="25908"/>
                </a:lnTo>
                <a:lnTo>
                  <a:pt x="31242" y="24257"/>
                </a:lnTo>
                <a:lnTo>
                  <a:pt x="31623" y="22606"/>
                </a:lnTo>
                <a:lnTo>
                  <a:pt x="32004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1092708" y="4875276"/>
            <a:ext cx="32384" cy="38100"/>
          </a:xfrm>
          <a:custGeom>
            <a:avLst/>
            <a:gdLst/>
            <a:ahLst/>
            <a:cxnLst/>
            <a:rect l="l" t="t" r="r" b="b"/>
            <a:pathLst>
              <a:path w="32384" h="38100">
                <a:moveTo>
                  <a:pt x="32004" y="19050"/>
                </a:moveTo>
                <a:lnTo>
                  <a:pt x="31800" y="17272"/>
                </a:lnTo>
                <a:lnTo>
                  <a:pt x="31800" y="17399"/>
                </a:lnTo>
                <a:lnTo>
                  <a:pt x="31623" y="15748"/>
                </a:lnTo>
                <a:lnTo>
                  <a:pt x="31280" y="14224"/>
                </a:lnTo>
                <a:lnTo>
                  <a:pt x="30924" y="12319"/>
                </a:lnTo>
                <a:lnTo>
                  <a:pt x="30137" y="10693"/>
                </a:lnTo>
                <a:lnTo>
                  <a:pt x="29641" y="9398"/>
                </a:lnTo>
                <a:lnTo>
                  <a:pt x="28689" y="7874"/>
                </a:lnTo>
                <a:lnTo>
                  <a:pt x="28117" y="6858"/>
                </a:lnTo>
                <a:lnTo>
                  <a:pt x="26949" y="5207"/>
                </a:lnTo>
                <a:lnTo>
                  <a:pt x="25806" y="4191"/>
                </a:lnTo>
                <a:lnTo>
                  <a:pt x="26098" y="4445"/>
                </a:lnTo>
                <a:lnTo>
                  <a:pt x="25869" y="4191"/>
                </a:lnTo>
                <a:lnTo>
                  <a:pt x="25107" y="3302"/>
                </a:lnTo>
                <a:lnTo>
                  <a:pt x="23380" y="1905"/>
                </a:lnTo>
                <a:lnTo>
                  <a:pt x="22059" y="1397"/>
                </a:lnTo>
                <a:lnTo>
                  <a:pt x="21780" y="1295"/>
                </a:lnTo>
                <a:lnTo>
                  <a:pt x="20815" y="762"/>
                </a:lnTo>
                <a:lnTo>
                  <a:pt x="19291" y="254"/>
                </a:lnTo>
                <a:lnTo>
                  <a:pt x="18821" y="4889"/>
                </a:lnTo>
                <a:lnTo>
                  <a:pt x="19291" y="254"/>
                </a:lnTo>
                <a:lnTo>
                  <a:pt x="17449" y="0"/>
                </a:lnTo>
                <a:lnTo>
                  <a:pt x="0" y="17526"/>
                </a:lnTo>
                <a:lnTo>
                  <a:pt x="0" y="20701"/>
                </a:lnTo>
                <a:lnTo>
                  <a:pt x="11696" y="37084"/>
                </a:lnTo>
                <a:lnTo>
                  <a:pt x="13296" y="37592"/>
                </a:lnTo>
                <a:lnTo>
                  <a:pt x="15341" y="38100"/>
                </a:lnTo>
                <a:lnTo>
                  <a:pt x="17297" y="38100"/>
                </a:lnTo>
                <a:lnTo>
                  <a:pt x="18935" y="38100"/>
                </a:lnTo>
                <a:lnTo>
                  <a:pt x="20815" y="37465"/>
                </a:lnTo>
                <a:lnTo>
                  <a:pt x="21983" y="36957"/>
                </a:lnTo>
                <a:lnTo>
                  <a:pt x="21742" y="37084"/>
                </a:lnTo>
                <a:lnTo>
                  <a:pt x="23380" y="36322"/>
                </a:lnTo>
                <a:lnTo>
                  <a:pt x="25107" y="34925"/>
                </a:lnTo>
                <a:lnTo>
                  <a:pt x="25958" y="34036"/>
                </a:lnTo>
                <a:lnTo>
                  <a:pt x="26949" y="33020"/>
                </a:lnTo>
                <a:lnTo>
                  <a:pt x="28117" y="31496"/>
                </a:lnTo>
                <a:lnTo>
                  <a:pt x="28714" y="30353"/>
                </a:lnTo>
                <a:lnTo>
                  <a:pt x="28854" y="30099"/>
                </a:lnTo>
                <a:lnTo>
                  <a:pt x="29641" y="28829"/>
                </a:lnTo>
                <a:lnTo>
                  <a:pt x="30137" y="27559"/>
                </a:lnTo>
                <a:lnTo>
                  <a:pt x="30226" y="27432"/>
                </a:lnTo>
                <a:lnTo>
                  <a:pt x="30924" y="25908"/>
                </a:lnTo>
                <a:lnTo>
                  <a:pt x="31305" y="24003"/>
                </a:lnTo>
                <a:lnTo>
                  <a:pt x="31623" y="22606"/>
                </a:lnTo>
                <a:lnTo>
                  <a:pt x="32004" y="190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949528" y="4969764"/>
            <a:ext cx="195580" cy="79375"/>
          </a:xfrm>
          <a:custGeom>
            <a:avLst/>
            <a:gdLst/>
            <a:ahLst/>
            <a:cxnLst/>
            <a:rect l="l" t="t" r="r" b="b"/>
            <a:pathLst>
              <a:path w="195580" h="79375">
                <a:moveTo>
                  <a:pt x="74269" y="1739"/>
                </a:moveTo>
                <a:lnTo>
                  <a:pt x="72517" y="1397"/>
                </a:lnTo>
                <a:lnTo>
                  <a:pt x="72199" y="1308"/>
                </a:lnTo>
                <a:lnTo>
                  <a:pt x="72898" y="1524"/>
                </a:lnTo>
                <a:lnTo>
                  <a:pt x="74269" y="1739"/>
                </a:lnTo>
                <a:close/>
              </a:path>
              <a:path w="195580" h="79375">
                <a:moveTo>
                  <a:pt x="75412" y="1905"/>
                </a:moveTo>
                <a:lnTo>
                  <a:pt x="74269" y="1739"/>
                </a:lnTo>
                <a:lnTo>
                  <a:pt x="75412" y="1955"/>
                </a:lnTo>
                <a:close/>
              </a:path>
              <a:path w="195580" h="79375">
                <a:moveTo>
                  <a:pt x="194995" y="54610"/>
                </a:moveTo>
                <a:lnTo>
                  <a:pt x="182778" y="27178"/>
                </a:lnTo>
                <a:lnTo>
                  <a:pt x="182803" y="26035"/>
                </a:lnTo>
                <a:lnTo>
                  <a:pt x="182727" y="27101"/>
                </a:lnTo>
                <a:lnTo>
                  <a:pt x="182765" y="26289"/>
                </a:lnTo>
                <a:lnTo>
                  <a:pt x="182803" y="26035"/>
                </a:lnTo>
                <a:lnTo>
                  <a:pt x="182803" y="25908"/>
                </a:lnTo>
                <a:lnTo>
                  <a:pt x="178612" y="21717"/>
                </a:lnTo>
                <a:lnTo>
                  <a:pt x="177673" y="31178"/>
                </a:lnTo>
                <a:lnTo>
                  <a:pt x="177304" y="30708"/>
                </a:lnTo>
                <a:lnTo>
                  <a:pt x="178231" y="21082"/>
                </a:lnTo>
                <a:lnTo>
                  <a:pt x="173685" y="16764"/>
                </a:lnTo>
                <a:lnTo>
                  <a:pt x="173672" y="17284"/>
                </a:lnTo>
                <a:lnTo>
                  <a:pt x="169837" y="14274"/>
                </a:lnTo>
                <a:lnTo>
                  <a:pt x="169989" y="12700"/>
                </a:lnTo>
                <a:lnTo>
                  <a:pt x="164706" y="9144"/>
                </a:lnTo>
                <a:lnTo>
                  <a:pt x="164604" y="18072"/>
                </a:lnTo>
                <a:lnTo>
                  <a:pt x="164363" y="17868"/>
                </a:lnTo>
                <a:lnTo>
                  <a:pt x="164452" y="9906"/>
                </a:lnTo>
                <a:lnTo>
                  <a:pt x="162445" y="16306"/>
                </a:lnTo>
                <a:lnTo>
                  <a:pt x="164515" y="8890"/>
                </a:lnTo>
                <a:lnTo>
                  <a:pt x="160007" y="5715"/>
                </a:lnTo>
                <a:lnTo>
                  <a:pt x="155371" y="3048"/>
                </a:lnTo>
                <a:lnTo>
                  <a:pt x="156006" y="11785"/>
                </a:lnTo>
                <a:lnTo>
                  <a:pt x="155854" y="11684"/>
                </a:lnTo>
                <a:lnTo>
                  <a:pt x="155282" y="11417"/>
                </a:lnTo>
                <a:lnTo>
                  <a:pt x="154724" y="4191"/>
                </a:lnTo>
                <a:lnTo>
                  <a:pt x="149644" y="2032"/>
                </a:lnTo>
                <a:lnTo>
                  <a:pt x="149009" y="8407"/>
                </a:lnTo>
                <a:lnTo>
                  <a:pt x="148678" y="8255"/>
                </a:lnTo>
                <a:lnTo>
                  <a:pt x="149275" y="1905"/>
                </a:lnTo>
                <a:lnTo>
                  <a:pt x="143179" y="0"/>
                </a:lnTo>
                <a:lnTo>
                  <a:pt x="144322" y="6616"/>
                </a:lnTo>
                <a:lnTo>
                  <a:pt x="144056" y="6527"/>
                </a:lnTo>
                <a:lnTo>
                  <a:pt x="143129" y="1397"/>
                </a:lnTo>
                <a:lnTo>
                  <a:pt x="142875" y="0"/>
                </a:lnTo>
                <a:lnTo>
                  <a:pt x="138760" y="1346"/>
                </a:lnTo>
                <a:lnTo>
                  <a:pt x="138760" y="1727"/>
                </a:lnTo>
                <a:lnTo>
                  <a:pt x="138607" y="1778"/>
                </a:lnTo>
                <a:lnTo>
                  <a:pt x="138620" y="7302"/>
                </a:lnTo>
                <a:lnTo>
                  <a:pt x="137871" y="7429"/>
                </a:lnTo>
                <a:lnTo>
                  <a:pt x="137845" y="1727"/>
                </a:lnTo>
                <a:lnTo>
                  <a:pt x="138709" y="1397"/>
                </a:lnTo>
                <a:lnTo>
                  <a:pt x="138760" y="1727"/>
                </a:lnTo>
                <a:lnTo>
                  <a:pt x="138760" y="1346"/>
                </a:lnTo>
                <a:lnTo>
                  <a:pt x="138201" y="1524"/>
                </a:lnTo>
                <a:lnTo>
                  <a:pt x="135724" y="2032"/>
                </a:lnTo>
                <a:lnTo>
                  <a:pt x="135293" y="2159"/>
                </a:lnTo>
                <a:lnTo>
                  <a:pt x="131826" y="2667"/>
                </a:lnTo>
                <a:lnTo>
                  <a:pt x="127698" y="3136"/>
                </a:lnTo>
                <a:lnTo>
                  <a:pt x="127939" y="3048"/>
                </a:lnTo>
                <a:lnTo>
                  <a:pt x="127723" y="3048"/>
                </a:lnTo>
                <a:lnTo>
                  <a:pt x="127177" y="3187"/>
                </a:lnTo>
                <a:lnTo>
                  <a:pt x="122504" y="3556"/>
                </a:lnTo>
                <a:lnTo>
                  <a:pt x="122707" y="3556"/>
                </a:lnTo>
                <a:lnTo>
                  <a:pt x="117589" y="3810"/>
                </a:lnTo>
                <a:lnTo>
                  <a:pt x="106781" y="4064"/>
                </a:lnTo>
                <a:lnTo>
                  <a:pt x="106692" y="9880"/>
                </a:lnTo>
                <a:lnTo>
                  <a:pt x="106273" y="9893"/>
                </a:lnTo>
                <a:lnTo>
                  <a:pt x="106349" y="4559"/>
                </a:lnTo>
                <a:lnTo>
                  <a:pt x="106603" y="4572"/>
                </a:lnTo>
                <a:lnTo>
                  <a:pt x="106349" y="4521"/>
                </a:lnTo>
                <a:lnTo>
                  <a:pt x="106362" y="3937"/>
                </a:lnTo>
                <a:lnTo>
                  <a:pt x="103568" y="3822"/>
                </a:lnTo>
                <a:lnTo>
                  <a:pt x="100507" y="3048"/>
                </a:lnTo>
                <a:lnTo>
                  <a:pt x="103454" y="3810"/>
                </a:lnTo>
                <a:lnTo>
                  <a:pt x="100571" y="3683"/>
                </a:lnTo>
                <a:lnTo>
                  <a:pt x="94957" y="3556"/>
                </a:lnTo>
                <a:lnTo>
                  <a:pt x="92290" y="3429"/>
                </a:lnTo>
                <a:lnTo>
                  <a:pt x="89484" y="3302"/>
                </a:lnTo>
                <a:lnTo>
                  <a:pt x="89712" y="3429"/>
                </a:lnTo>
                <a:lnTo>
                  <a:pt x="85801" y="3048"/>
                </a:lnTo>
                <a:lnTo>
                  <a:pt x="84505" y="2921"/>
                </a:lnTo>
                <a:lnTo>
                  <a:pt x="84734" y="3048"/>
                </a:lnTo>
                <a:lnTo>
                  <a:pt x="79819" y="2413"/>
                </a:lnTo>
                <a:lnTo>
                  <a:pt x="77444" y="2197"/>
                </a:lnTo>
                <a:lnTo>
                  <a:pt x="75844" y="2032"/>
                </a:lnTo>
                <a:lnTo>
                  <a:pt x="75412" y="1955"/>
                </a:lnTo>
                <a:lnTo>
                  <a:pt x="76669" y="8115"/>
                </a:lnTo>
                <a:lnTo>
                  <a:pt x="76085" y="8039"/>
                </a:lnTo>
                <a:lnTo>
                  <a:pt x="74891" y="2032"/>
                </a:lnTo>
                <a:lnTo>
                  <a:pt x="72339" y="1524"/>
                </a:lnTo>
                <a:lnTo>
                  <a:pt x="72021" y="1485"/>
                </a:lnTo>
                <a:lnTo>
                  <a:pt x="72072" y="1270"/>
                </a:lnTo>
                <a:lnTo>
                  <a:pt x="67652" y="0"/>
                </a:lnTo>
                <a:lnTo>
                  <a:pt x="66586" y="6210"/>
                </a:lnTo>
                <a:lnTo>
                  <a:pt x="65951" y="6400"/>
                </a:lnTo>
                <a:lnTo>
                  <a:pt x="67030" y="0"/>
                </a:lnTo>
                <a:lnTo>
                  <a:pt x="56769" y="2794"/>
                </a:lnTo>
                <a:lnTo>
                  <a:pt x="55613" y="9677"/>
                </a:lnTo>
                <a:lnTo>
                  <a:pt x="55346" y="9779"/>
                </a:lnTo>
                <a:lnTo>
                  <a:pt x="56311" y="3048"/>
                </a:lnTo>
                <a:lnTo>
                  <a:pt x="49504" y="5969"/>
                </a:lnTo>
                <a:lnTo>
                  <a:pt x="49161" y="12306"/>
                </a:lnTo>
                <a:lnTo>
                  <a:pt x="48450" y="12636"/>
                </a:lnTo>
                <a:lnTo>
                  <a:pt x="48895" y="5588"/>
                </a:lnTo>
                <a:lnTo>
                  <a:pt x="41516" y="9017"/>
                </a:lnTo>
                <a:lnTo>
                  <a:pt x="39395" y="17360"/>
                </a:lnTo>
                <a:lnTo>
                  <a:pt x="39154" y="17500"/>
                </a:lnTo>
                <a:lnTo>
                  <a:pt x="41071" y="9144"/>
                </a:lnTo>
                <a:lnTo>
                  <a:pt x="34632" y="12954"/>
                </a:lnTo>
                <a:lnTo>
                  <a:pt x="28879" y="17272"/>
                </a:lnTo>
                <a:lnTo>
                  <a:pt x="30365" y="23812"/>
                </a:lnTo>
                <a:lnTo>
                  <a:pt x="30099" y="24015"/>
                </a:lnTo>
                <a:lnTo>
                  <a:pt x="28625" y="18084"/>
                </a:lnTo>
                <a:lnTo>
                  <a:pt x="28879" y="16764"/>
                </a:lnTo>
                <a:lnTo>
                  <a:pt x="28384" y="17157"/>
                </a:lnTo>
                <a:lnTo>
                  <a:pt x="28333" y="16891"/>
                </a:lnTo>
                <a:lnTo>
                  <a:pt x="28257" y="17259"/>
                </a:lnTo>
                <a:lnTo>
                  <a:pt x="23101" y="21336"/>
                </a:lnTo>
                <a:lnTo>
                  <a:pt x="22301" y="31242"/>
                </a:lnTo>
                <a:lnTo>
                  <a:pt x="21729" y="31877"/>
                </a:lnTo>
                <a:lnTo>
                  <a:pt x="22606" y="21336"/>
                </a:lnTo>
                <a:lnTo>
                  <a:pt x="18618" y="25031"/>
                </a:lnTo>
                <a:lnTo>
                  <a:pt x="18618" y="76034"/>
                </a:lnTo>
                <a:lnTo>
                  <a:pt x="18415" y="77076"/>
                </a:lnTo>
                <a:lnTo>
                  <a:pt x="18351" y="75095"/>
                </a:lnTo>
                <a:lnTo>
                  <a:pt x="18351" y="77355"/>
                </a:lnTo>
                <a:lnTo>
                  <a:pt x="18300" y="77635"/>
                </a:lnTo>
                <a:lnTo>
                  <a:pt x="16802" y="71120"/>
                </a:lnTo>
                <a:lnTo>
                  <a:pt x="17119" y="71208"/>
                </a:lnTo>
                <a:lnTo>
                  <a:pt x="18351" y="77355"/>
                </a:lnTo>
                <a:lnTo>
                  <a:pt x="18351" y="75095"/>
                </a:lnTo>
                <a:lnTo>
                  <a:pt x="18237" y="71501"/>
                </a:lnTo>
                <a:lnTo>
                  <a:pt x="18465" y="71564"/>
                </a:lnTo>
                <a:lnTo>
                  <a:pt x="18618" y="76034"/>
                </a:lnTo>
                <a:lnTo>
                  <a:pt x="18618" y="25031"/>
                </a:lnTo>
                <a:lnTo>
                  <a:pt x="17526" y="26035"/>
                </a:lnTo>
                <a:lnTo>
                  <a:pt x="17487" y="26695"/>
                </a:lnTo>
                <a:lnTo>
                  <a:pt x="17526" y="26035"/>
                </a:lnTo>
                <a:lnTo>
                  <a:pt x="17437" y="26746"/>
                </a:lnTo>
                <a:lnTo>
                  <a:pt x="17106" y="27114"/>
                </a:lnTo>
                <a:lnTo>
                  <a:pt x="17106" y="34912"/>
                </a:lnTo>
                <a:lnTo>
                  <a:pt x="17005" y="37287"/>
                </a:lnTo>
                <a:lnTo>
                  <a:pt x="16979" y="37515"/>
                </a:lnTo>
                <a:lnTo>
                  <a:pt x="16751" y="37807"/>
                </a:lnTo>
                <a:lnTo>
                  <a:pt x="17106" y="34912"/>
                </a:lnTo>
                <a:lnTo>
                  <a:pt x="17106" y="27114"/>
                </a:lnTo>
                <a:lnTo>
                  <a:pt x="13639" y="30861"/>
                </a:lnTo>
                <a:lnTo>
                  <a:pt x="13677" y="42291"/>
                </a:lnTo>
                <a:lnTo>
                  <a:pt x="13131" y="43141"/>
                </a:lnTo>
                <a:lnTo>
                  <a:pt x="13093" y="30734"/>
                </a:lnTo>
                <a:lnTo>
                  <a:pt x="9207" y="35687"/>
                </a:lnTo>
                <a:lnTo>
                  <a:pt x="5905" y="40767"/>
                </a:lnTo>
                <a:lnTo>
                  <a:pt x="0" y="61087"/>
                </a:lnTo>
                <a:lnTo>
                  <a:pt x="342" y="64897"/>
                </a:lnTo>
                <a:lnTo>
                  <a:pt x="2501" y="70231"/>
                </a:lnTo>
                <a:lnTo>
                  <a:pt x="7124" y="74041"/>
                </a:lnTo>
                <a:lnTo>
                  <a:pt x="12573" y="76327"/>
                </a:lnTo>
                <a:lnTo>
                  <a:pt x="18288" y="77724"/>
                </a:lnTo>
                <a:lnTo>
                  <a:pt x="18211" y="78105"/>
                </a:lnTo>
                <a:lnTo>
                  <a:pt x="24790" y="78994"/>
                </a:lnTo>
                <a:lnTo>
                  <a:pt x="31927" y="79248"/>
                </a:lnTo>
                <a:lnTo>
                  <a:pt x="28968" y="73025"/>
                </a:lnTo>
                <a:lnTo>
                  <a:pt x="29781" y="73050"/>
                </a:lnTo>
                <a:lnTo>
                  <a:pt x="31965" y="77851"/>
                </a:lnTo>
                <a:lnTo>
                  <a:pt x="31927" y="79248"/>
                </a:lnTo>
                <a:lnTo>
                  <a:pt x="32600" y="79248"/>
                </a:lnTo>
                <a:lnTo>
                  <a:pt x="39446" y="79121"/>
                </a:lnTo>
                <a:lnTo>
                  <a:pt x="39014" y="73037"/>
                </a:lnTo>
                <a:lnTo>
                  <a:pt x="39497" y="73025"/>
                </a:lnTo>
                <a:lnTo>
                  <a:pt x="39966" y="72986"/>
                </a:lnTo>
                <a:lnTo>
                  <a:pt x="40360" y="79248"/>
                </a:lnTo>
                <a:lnTo>
                  <a:pt x="47167" y="78613"/>
                </a:lnTo>
                <a:lnTo>
                  <a:pt x="46380" y="72440"/>
                </a:lnTo>
                <a:lnTo>
                  <a:pt x="47282" y="78486"/>
                </a:lnTo>
                <a:lnTo>
                  <a:pt x="55473" y="77343"/>
                </a:lnTo>
                <a:lnTo>
                  <a:pt x="57454" y="70637"/>
                </a:lnTo>
                <a:lnTo>
                  <a:pt x="58293" y="70446"/>
                </a:lnTo>
                <a:lnTo>
                  <a:pt x="56311" y="77724"/>
                </a:lnTo>
                <a:lnTo>
                  <a:pt x="63982" y="75946"/>
                </a:lnTo>
                <a:lnTo>
                  <a:pt x="71551" y="73660"/>
                </a:lnTo>
                <a:lnTo>
                  <a:pt x="69608" y="68389"/>
                </a:lnTo>
                <a:lnTo>
                  <a:pt x="71640" y="73406"/>
                </a:lnTo>
                <a:lnTo>
                  <a:pt x="79336" y="70612"/>
                </a:lnTo>
                <a:lnTo>
                  <a:pt x="79095" y="63461"/>
                </a:lnTo>
                <a:lnTo>
                  <a:pt x="79362" y="63322"/>
                </a:lnTo>
                <a:lnTo>
                  <a:pt x="79629" y="71628"/>
                </a:lnTo>
                <a:lnTo>
                  <a:pt x="86791" y="68072"/>
                </a:lnTo>
                <a:lnTo>
                  <a:pt x="85280" y="59931"/>
                </a:lnTo>
                <a:lnTo>
                  <a:pt x="86753" y="67183"/>
                </a:lnTo>
                <a:lnTo>
                  <a:pt x="93268" y="62738"/>
                </a:lnTo>
                <a:lnTo>
                  <a:pt x="92189" y="54432"/>
                </a:lnTo>
                <a:lnTo>
                  <a:pt x="92430" y="54203"/>
                </a:lnTo>
                <a:lnTo>
                  <a:pt x="93433" y="62484"/>
                </a:lnTo>
                <a:lnTo>
                  <a:pt x="98983" y="57531"/>
                </a:lnTo>
                <a:lnTo>
                  <a:pt x="97802" y="50901"/>
                </a:lnTo>
                <a:lnTo>
                  <a:pt x="99148" y="57912"/>
                </a:lnTo>
                <a:lnTo>
                  <a:pt x="101942" y="54229"/>
                </a:lnTo>
                <a:lnTo>
                  <a:pt x="102082" y="54368"/>
                </a:lnTo>
                <a:lnTo>
                  <a:pt x="106603" y="57912"/>
                </a:lnTo>
                <a:lnTo>
                  <a:pt x="103568" y="52387"/>
                </a:lnTo>
                <a:lnTo>
                  <a:pt x="103835" y="51816"/>
                </a:lnTo>
                <a:lnTo>
                  <a:pt x="107530" y="58293"/>
                </a:lnTo>
                <a:lnTo>
                  <a:pt x="112966" y="61442"/>
                </a:lnTo>
                <a:lnTo>
                  <a:pt x="113055" y="62230"/>
                </a:lnTo>
                <a:lnTo>
                  <a:pt x="118795" y="65532"/>
                </a:lnTo>
                <a:lnTo>
                  <a:pt x="116751" y="56134"/>
                </a:lnTo>
                <a:lnTo>
                  <a:pt x="117678" y="56667"/>
                </a:lnTo>
                <a:lnTo>
                  <a:pt x="119684" y="64897"/>
                </a:lnTo>
                <a:lnTo>
                  <a:pt x="126415" y="67945"/>
                </a:lnTo>
                <a:lnTo>
                  <a:pt x="133438" y="70485"/>
                </a:lnTo>
                <a:lnTo>
                  <a:pt x="132994" y="63906"/>
                </a:lnTo>
                <a:lnTo>
                  <a:pt x="133438" y="70485"/>
                </a:lnTo>
                <a:lnTo>
                  <a:pt x="140220" y="72720"/>
                </a:lnTo>
                <a:lnTo>
                  <a:pt x="140131" y="73025"/>
                </a:lnTo>
                <a:lnTo>
                  <a:pt x="147701" y="74930"/>
                </a:lnTo>
                <a:lnTo>
                  <a:pt x="155371" y="76200"/>
                </a:lnTo>
                <a:lnTo>
                  <a:pt x="155257" y="75857"/>
                </a:lnTo>
                <a:lnTo>
                  <a:pt x="161658" y="76200"/>
                </a:lnTo>
                <a:lnTo>
                  <a:pt x="161531" y="70104"/>
                </a:lnTo>
                <a:lnTo>
                  <a:pt x="161734" y="76200"/>
                </a:lnTo>
                <a:lnTo>
                  <a:pt x="169087" y="75946"/>
                </a:lnTo>
                <a:lnTo>
                  <a:pt x="174929" y="74587"/>
                </a:lnTo>
                <a:lnTo>
                  <a:pt x="181203" y="72301"/>
                </a:lnTo>
                <a:lnTo>
                  <a:pt x="181279" y="73152"/>
                </a:lnTo>
                <a:lnTo>
                  <a:pt x="181216" y="72288"/>
                </a:lnTo>
                <a:lnTo>
                  <a:pt x="181203" y="72085"/>
                </a:lnTo>
                <a:lnTo>
                  <a:pt x="181178" y="70967"/>
                </a:lnTo>
                <a:lnTo>
                  <a:pt x="181178" y="71996"/>
                </a:lnTo>
                <a:lnTo>
                  <a:pt x="178943" y="65989"/>
                </a:lnTo>
                <a:lnTo>
                  <a:pt x="181165" y="71843"/>
                </a:lnTo>
                <a:lnTo>
                  <a:pt x="181178" y="71996"/>
                </a:lnTo>
                <a:lnTo>
                  <a:pt x="181178" y="70967"/>
                </a:lnTo>
                <a:lnTo>
                  <a:pt x="181127" y="70370"/>
                </a:lnTo>
                <a:lnTo>
                  <a:pt x="180822" y="64681"/>
                </a:lnTo>
                <a:lnTo>
                  <a:pt x="181356" y="64312"/>
                </a:lnTo>
                <a:lnTo>
                  <a:pt x="181279" y="72136"/>
                </a:lnTo>
                <a:lnTo>
                  <a:pt x="181279" y="72263"/>
                </a:lnTo>
                <a:lnTo>
                  <a:pt x="181279" y="73152"/>
                </a:lnTo>
                <a:lnTo>
                  <a:pt x="182283" y="72491"/>
                </a:lnTo>
                <a:lnTo>
                  <a:pt x="182333" y="73152"/>
                </a:lnTo>
                <a:lnTo>
                  <a:pt x="182333" y="72453"/>
                </a:lnTo>
                <a:lnTo>
                  <a:pt x="187236" y="69215"/>
                </a:lnTo>
                <a:lnTo>
                  <a:pt x="191998" y="63754"/>
                </a:lnTo>
                <a:lnTo>
                  <a:pt x="194106" y="59309"/>
                </a:lnTo>
                <a:lnTo>
                  <a:pt x="194995" y="546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838200" y="4572000"/>
            <a:ext cx="424180" cy="279400"/>
            <a:chOff x="838200" y="4572000"/>
            <a:chExt cx="424180" cy="279400"/>
          </a:xfrm>
        </p:grpSpPr>
        <p:sp>
          <p:nvSpPr>
            <p:cNvPr id="80" name="object 80"/>
            <p:cNvSpPr/>
            <p:nvPr/>
          </p:nvSpPr>
          <p:spPr>
            <a:xfrm>
              <a:off x="845820" y="4578095"/>
              <a:ext cx="408940" cy="265430"/>
            </a:xfrm>
            <a:custGeom>
              <a:avLst/>
              <a:gdLst/>
              <a:ahLst/>
              <a:cxnLst/>
              <a:rect l="l" t="t" r="r" b="b"/>
              <a:pathLst>
                <a:path w="408940" h="265429">
                  <a:moveTo>
                    <a:pt x="163169" y="0"/>
                  </a:moveTo>
                  <a:lnTo>
                    <a:pt x="106159" y="8762"/>
                  </a:lnTo>
                  <a:lnTo>
                    <a:pt x="64452" y="32003"/>
                  </a:lnTo>
                  <a:lnTo>
                    <a:pt x="35725" y="64769"/>
                  </a:lnTo>
                  <a:lnTo>
                    <a:pt x="17640" y="102742"/>
                  </a:lnTo>
                  <a:lnTo>
                    <a:pt x="7442" y="141477"/>
                  </a:lnTo>
                  <a:lnTo>
                    <a:pt x="2044" y="190499"/>
                  </a:lnTo>
                  <a:lnTo>
                    <a:pt x="1460" y="210311"/>
                  </a:lnTo>
                  <a:lnTo>
                    <a:pt x="1168" y="214629"/>
                  </a:lnTo>
                  <a:lnTo>
                    <a:pt x="292" y="220217"/>
                  </a:lnTo>
                  <a:lnTo>
                    <a:pt x="0" y="230758"/>
                  </a:lnTo>
                  <a:lnTo>
                    <a:pt x="292" y="234441"/>
                  </a:lnTo>
                  <a:lnTo>
                    <a:pt x="200787" y="262762"/>
                  </a:lnTo>
                  <a:lnTo>
                    <a:pt x="380288" y="265175"/>
                  </a:lnTo>
                  <a:lnTo>
                    <a:pt x="392112" y="265175"/>
                  </a:lnTo>
                  <a:lnTo>
                    <a:pt x="395325" y="264794"/>
                  </a:lnTo>
                  <a:lnTo>
                    <a:pt x="408432" y="254761"/>
                  </a:lnTo>
                  <a:lnTo>
                    <a:pt x="408139" y="252983"/>
                  </a:lnTo>
                  <a:lnTo>
                    <a:pt x="407263" y="250951"/>
                  </a:lnTo>
                  <a:lnTo>
                    <a:pt x="405955" y="249173"/>
                  </a:lnTo>
                  <a:lnTo>
                    <a:pt x="404050" y="247268"/>
                  </a:lnTo>
                  <a:lnTo>
                    <a:pt x="395033" y="240918"/>
                  </a:lnTo>
                  <a:lnTo>
                    <a:pt x="386422" y="233679"/>
                  </a:lnTo>
                  <a:lnTo>
                    <a:pt x="352298" y="196722"/>
                  </a:lnTo>
                  <a:lnTo>
                    <a:pt x="337286" y="156844"/>
                  </a:lnTo>
                  <a:lnTo>
                    <a:pt x="334657" y="135381"/>
                  </a:lnTo>
                  <a:lnTo>
                    <a:pt x="322402" y="93217"/>
                  </a:lnTo>
                  <a:lnTo>
                    <a:pt x="294119" y="49021"/>
                  </a:lnTo>
                  <a:lnTo>
                    <a:pt x="263055" y="24002"/>
                  </a:lnTo>
                  <a:lnTo>
                    <a:pt x="220052" y="6730"/>
                  </a:lnTo>
                  <a:lnTo>
                    <a:pt x="193509" y="1777"/>
                  </a:lnTo>
                  <a:lnTo>
                    <a:pt x="163169" y="0"/>
                  </a:lnTo>
                  <a:close/>
                </a:path>
              </a:pathLst>
            </a:custGeom>
            <a:solidFill>
              <a:srgbClr val="FFB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838200" y="4571999"/>
              <a:ext cx="424180" cy="279400"/>
            </a:xfrm>
            <a:custGeom>
              <a:avLst/>
              <a:gdLst/>
              <a:ahLst/>
              <a:cxnLst/>
              <a:rect l="l" t="t" r="r" b="b"/>
              <a:pathLst>
                <a:path w="424180" h="279400">
                  <a:moveTo>
                    <a:pt x="18059" y="107442"/>
                  </a:moveTo>
                  <a:lnTo>
                    <a:pt x="7556" y="147066"/>
                  </a:lnTo>
                  <a:lnTo>
                    <a:pt x="2057" y="197104"/>
                  </a:lnTo>
                  <a:lnTo>
                    <a:pt x="1460" y="216789"/>
                  </a:lnTo>
                  <a:lnTo>
                    <a:pt x="1409" y="217678"/>
                  </a:lnTo>
                  <a:lnTo>
                    <a:pt x="1206" y="220853"/>
                  </a:lnTo>
                  <a:lnTo>
                    <a:pt x="1155" y="221107"/>
                  </a:lnTo>
                  <a:lnTo>
                    <a:pt x="812" y="223139"/>
                  </a:lnTo>
                  <a:lnTo>
                    <a:pt x="317" y="226441"/>
                  </a:lnTo>
                  <a:lnTo>
                    <a:pt x="0" y="233807"/>
                  </a:lnTo>
                  <a:lnTo>
                    <a:pt x="0" y="237871"/>
                  </a:lnTo>
                  <a:lnTo>
                    <a:pt x="12039" y="269621"/>
                  </a:lnTo>
                  <a:lnTo>
                    <a:pt x="14173" y="233807"/>
                  </a:lnTo>
                  <a:lnTo>
                    <a:pt x="14401" y="228092"/>
                  </a:lnTo>
                  <a:lnTo>
                    <a:pt x="14732" y="216789"/>
                  </a:lnTo>
                  <a:lnTo>
                    <a:pt x="18059" y="107442"/>
                  </a:lnTo>
                  <a:close/>
                </a:path>
                <a:path w="424180" h="279400">
                  <a:moveTo>
                    <a:pt x="26200" y="87503"/>
                  </a:moveTo>
                  <a:lnTo>
                    <a:pt x="18059" y="107442"/>
                  </a:lnTo>
                  <a:lnTo>
                    <a:pt x="14490" y="226441"/>
                  </a:lnTo>
                  <a:lnTo>
                    <a:pt x="14401" y="228092"/>
                  </a:lnTo>
                  <a:lnTo>
                    <a:pt x="14503" y="227330"/>
                  </a:lnTo>
                  <a:lnTo>
                    <a:pt x="14833" y="225171"/>
                  </a:lnTo>
                  <a:lnTo>
                    <a:pt x="15316" y="222250"/>
                  </a:lnTo>
                  <a:lnTo>
                    <a:pt x="15633" y="217551"/>
                  </a:lnTo>
                  <a:lnTo>
                    <a:pt x="15786" y="208661"/>
                  </a:lnTo>
                  <a:lnTo>
                    <a:pt x="15786" y="209169"/>
                  </a:lnTo>
                  <a:lnTo>
                    <a:pt x="16217" y="197739"/>
                  </a:lnTo>
                  <a:lnTo>
                    <a:pt x="17068" y="183642"/>
                  </a:lnTo>
                  <a:lnTo>
                    <a:pt x="18542" y="169760"/>
                  </a:lnTo>
                  <a:lnTo>
                    <a:pt x="18783" y="167513"/>
                  </a:lnTo>
                  <a:lnTo>
                    <a:pt x="18796" y="167347"/>
                  </a:lnTo>
                  <a:lnTo>
                    <a:pt x="20129" y="158534"/>
                  </a:lnTo>
                  <a:lnTo>
                    <a:pt x="21513" y="149479"/>
                  </a:lnTo>
                  <a:lnTo>
                    <a:pt x="21564" y="149225"/>
                  </a:lnTo>
                  <a:lnTo>
                    <a:pt x="25603" y="131064"/>
                  </a:lnTo>
                  <a:lnTo>
                    <a:pt x="25654" y="130835"/>
                  </a:lnTo>
                  <a:lnTo>
                    <a:pt x="25590" y="131064"/>
                  </a:lnTo>
                  <a:lnTo>
                    <a:pt x="26200" y="87503"/>
                  </a:lnTo>
                  <a:close/>
                </a:path>
                <a:path w="424180" h="279400">
                  <a:moveTo>
                    <a:pt x="195694" y="14998"/>
                  </a:moveTo>
                  <a:lnTo>
                    <a:pt x="173266" y="13589"/>
                  </a:lnTo>
                  <a:lnTo>
                    <a:pt x="171234" y="13462"/>
                  </a:lnTo>
                  <a:lnTo>
                    <a:pt x="170218" y="13462"/>
                  </a:lnTo>
                  <a:lnTo>
                    <a:pt x="170599" y="0"/>
                  </a:lnTo>
                  <a:lnTo>
                    <a:pt x="138798" y="2413"/>
                  </a:lnTo>
                  <a:lnTo>
                    <a:pt x="115252" y="22098"/>
                  </a:lnTo>
                  <a:lnTo>
                    <a:pt x="94983" y="31115"/>
                  </a:lnTo>
                  <a:lnTo>
                    <a:pt x="93865" y="31750"/>
                  </a:lnTo>
                  <a:lnTo>
                    <a:pt x="87236" y="19812"/>
                  </a:lnTo>
                  <a:lnTo>
                    <a:pt x="67056" y="33655"/>
                  </a:lnTo>
                  <a:lnTo>
                    <a:pt x="60998" y="58801"/>
                  </a:lnTo>
                  <a:lnTo>
                    <a:pt x="49199" y="74676"/>
                  </a:lnTo>
                  <a:lnTo>
                    <a:pt x="48679" y="75438"/>
                  </a:lnTo>
                  <a:lnTo>
                    <a:pt x="50457" y="49784"/>
                  </a:lnTo>
                  <a:lnTo>
                    <a:pt x="36842" y="68072"/>
                  </a:lnTo>
                  <a:lnTo>
                    <a:pt x="31381" y="112141"/>
                  </a:lnTo>
                  <a:lnTo>
                    <a:pt x="31496" y="111760"/>
                  </a:lnTo>
                  <a:lnTo>
                    <a:pt x="38963" y="93345"/>
                  </a:lnTo>
                  <a:lnTo>
                    <a:pt x="61683" y="58039"/>
                  </a:lnTo>
                  <a:lnTo>
                    <a:pt x="94119" y="31750"/>
                  </a:lnTo>
                  <a:lnTo>
                    <a:pt x="115862" y="21971"/>
                  </a:lnTo>
                  <a:lnTo>
                    <a:pt x="116535" y="21590"/>
                  </a:lnTo>
                  <a:lnTo>
                    <a:pt x="140538" y="15875"/>
                  </a:lnTo>
                  <a:lnTo>
                    <a:pt x="141706" y="15621"/>
                  </a:lnTo>
                  <a:lnTo>
                    <a:pt x="170586" y="13589"/>
                  </a:lnTo>
                  <a:lnTo>
                    <a:pt x="195694" y="14998"/>
                  </a:lnTo>
                  <a:close/>
                </a:path>
                <a:path w="424180" h="279400">
                  <a:moveTo>
                    <a:pt x="199732" y="15214"/>
                  </a:moveTo>
                  <a:lnTo>
                    <a:pt x="195694" y="14998"/>
                  </a:lnTo>
                  <a:lnTo>
                    <a:pt x="199732" y="15240"/>
                  </a:lnTo>
                  <a:close/>
                </a:path>
                <a:path w="424180" h="279400">
                  <a:moveTo>
                    <a:pt x="323735" y="102616"/>
                  </a:moveTo>
                  <a:lnTo>
                    <a:pt x="316763" y="88519"/>
                  </a:lnTo>
                  <a:lnTo>
                    <a:pt x="319341" y="66421"/>
                  </a:lnTo>
                  <a:lnTo>
                    <a:pt x="307403" y="73660"/>
                  </a:lnTo>
                  <a:lnTo>
                    <a:pt x="296989" y="60706"/>
                  </a:lnTo>
                  <a:lnTo>
                    <a:pt x="296316" y="59944"/>
                  </a:lnTo>
                  <a:lnTo>
                    <a:pt x="292354" y="37465"/>
                  </a:lnTo>
                  <a:lnTo>
                    <a:pt x="290715" y="36322"/>
                  </a:lnTo>
                  <a:lnTo>
                    <a:pt x="274561" y="25019"/>
                  </a:lnTo>
                  <a:lnTo>
                    <a:pt x="266611" y="36322"/>
                  </a:lnTo>
                  <a:lnTo>
                    <a:pt x="248640" y="27305"/>
                  </a:lnTo>
                  <a:lnTo>
                    <a:pt x="247637" y="26924"/>
                  </a:lnTo>
                  <a:lnTo>
                    <a:pt x="229501" y="6858"/>
                  </a:lnTo>
                  <a:lnTo>
                    <a:pt x="201955" y="1905"/>
                  </a:lnTo>
                  <a:lnTo>
                    <a:pt x="199732" y="15214"/>
                  </a:lnTo>
                  <a:lnTo>
                    <a:pt x="200215" y="15240"/>
                  </a:lnTo>
                  <a:lnTo>
                    <a:pt x="200609" y="15367"/>
                  </a:lnTo>
                  <a:lnTo>
                    <a:pt x="248031" y="27178"/>
                  </a:lnTo>
                  <a:lnTo>
                    <a:pt x="282790" y="47498"/>
                  </a:lnTo>
                  <a:lnTo>
                    <a:pt x="307352" y="73660"/>
                  </a:lnTo>
                  <a:lnTo>
                    <a:pt x="307568" y="73914"/>
                  </a:lnTo>
                  <a:lnTo>
                    <a:pt x="316420" y="87884"/>
                  </a:lnTo>
                  <a:lnTo>
                    <a:pt x="323735" y="102616"/>
                  </a:lnTo>
                  <a:close/>
                </a:path>
                <a:path w="424180" h="279400">
                  <a:moveTo>
                    <a:pt x="329006" y="116713"/>
                  </a:moveTo>
                  <a:lnTo>
                    <a:pt x="323875" y="102870"/>
                  </a:lnTo>
                  <a:lnTo>
                    <a:pt x="323735" y="102616"/>
                  </a:lnTo>
                  <a:lnTo>
                    <a:pt x="329006" y="116713"/>
                  </a:lnTo>
                  <a:close/>
                </a:path>
                <a:path w="424180" h="279400">
                  <a:moveTo>
                    <a:pt x="354520" y="207518"/>
                  </a:moveTo>
                  <a:lnTo>
                    <a:pt x="352818" y="174879"/>
                  </a:lnTo>
                  <a:lnTo>
                    <a:pt x="352869" y="175399"/>
                  </a:lnTo>
                  <a:lnTo>
                    <a:pt x="352729" y="170815"/>
                  </a:lnTo>
                  <a:lnTo>
                    <a:pt x="346849" y="127635"/>
                  </a:lnTo>
                  <a:lnTo>
                    <a:pt x="342607" y="112903"/>
                  </a:lnTo>
                  <a:lnTo>
                    <a:pt x="337312" y="154813"/>
                  </a:lnTo>
                  <a:lnTo>
                    <a:pt x="338124" y="164084"/>
                  </a:lnTo>
                  <a:lnTo>
                    <a:pt x="338569" y="171450"/>
                  </a:lnTo>
                  <a:lnTo>
                    <a:pt x="350393" y="201930"/>
                  </a:lnTo>
                  <a:lnTo>
                    <a:pt x="354520" y="207518"/>
                  </a:lnTo>
                  <a:close/>
                </a:path>
                <a:path w="424180" h="279400">
                  <a:moveTo>
                    <a:pt x="364566" y="197688"/>
                  </a:moveTo>
                  <a:lnTo>
                    <a:pt x="362140" y="194310"/>
                  </a:lnTo>
                  <a:lnTo>
                    <a:pt x="358787" y="189357"/>
                  </a:lnTo>
                  <a:lnTo>
                    <a:pt x="358990" y="189611"/>
                  </a:lnTo>
                  <a:lnTo>
                    <a:pt x="358838" y="189357"/>
                  </a:lnTo>
                  <a:lnTo>
                    <a:pt x="356069" y="184658"/>
                  </a:lnTo>
                  <a:lnTo>
                    <a:pt x="356273" y="184912"/>
                  </a:lnTo>
                  <a:lnTo>
                    <a:pt x="354444" y="181356"/>
                  </a:lnTo>
                  <a:lnTo>
                    <a:pt x="353936" y="180340"/>
                  </a:lnTo>
                  <a:lnTo>
                    <a:pt x="353263" y="178562"/>
                  </a:lnTo>
                  <a:lnTo>
                    <a:pt x="352869" y="175399"/>
                  </a:lnTo>
                  <a:lnTo>
                    <a:pt x="354520" y="207518"/>
                  </a:lnTo>
                  <a:lnTo>
                    <a:pt x="359168" y="213360"/>
                  </a:lnTo>
                  <a:lnTo>
                    <a:pt x="362102" y="194437"/>
                  </a:lnTo>
                  <a:lnTo>
                    <a:pt x="364566" y="197688"/>
                  </a:lnTo>
                  <a:close/>
                </a:path>
                <a:path w="424180" h="279400">
                  <a:moveTo>
                    <a:pt x="423672" y="261493"/>
                  </a:moveTo>
                  <a:lnTo>
                    <a:pt x="423621" y="261239"/>
                  </a:lnTo>
                  <a:lnTo>
                    <a:pt x="423113" y="258064"/>
                  </a:lnTo>
                  <a:lnTo>
                    <a:pt x="421589" y="254635"/>
                  </a:lnTo>
                  <a:lnTo>
                    <a:pt x="419608" y="251968"/>
                  </a:lnTo>
                  <a:lnTo>
                    <a:pt x="416941" y="249174"/>
                  </a:lnTo>
                  <a:lnTo>
                    <a:pt x="413867" y="247015"/>
                  </a:lnTo>
                  <a:lnTo>
                    <a:pt x="411022" y="245148"/>
                  </a:lnTo>
                  <a:lnTo>
                    <a:pt x="409829" y="244259"/>
                  </a:lnTo>
                  <a:lnTo>
                    <a:pt x="409829" y="261493"/>
                  </a:lnTo>
                  <a:lnTo>
                    <a:pt x="409740" y="262636"/>
                  </a:lnTo>
                  <a:lnTo>
                    <a:pt x="409740" y="262382"/>
                  </a:lnTo>
                  <a:lnTo>
                    <a:pt x="409752" y="262001"/>
                  </a:lnTo>
                  <a:lnTo>
                    <a:pt x="409829" y="261493"/>
                  </a:lnTo>
                  <a:lnTo>
                    <a:pt x="409829" y="244259"/>
                  </a:lnTo>
                  <a:lnTo>
                    <a:pt x="407695" y="242722"/>
                  </a:lnTo>
                  <a:lnTo>
                    <a:pt x="407365" y="242443"/>
                  </a:lnTo>
                  <a:lnTo>
                    <a:pt x="406958" y="258826"/>
                  </a:lnTo>
                  <a:lnTo>
                    <a:pt x="407352" y="242443"/>
                  </a:lnTo>
                  <a:lnTo>
                    <a:pt x="403631" y="239395"/>
                  </a:lnTo>
                  <a:lnTo>
                    <a:pt x="399262" y="235635"/>
                  </a:lnTo>
                  <a:lnTo>
                    <a:pt x="399415" y="235712"/>
                  </a:lnTo>
                  <a:lnTo>
                    <a:pt x="399275" y="235585"/>
                  </a:lnTo>
                  <a:lnTo>
                    <a:pt x="394576" y="231267"/>
                  </a:lnTo>
                  <a:lnTo>
                    <a:pt x="389750" y="226568"/>
                  </a:lnTo>
                  <a:lnTo>
                    <a:pt x="389902" y="226695"/>
                  </a:lnTo>
                  <a:lnTo>
                    <a:pt x="389775" y="226568"/>
                  </a:lnTo>
                  <a:lnTo>
                    <a:pt x="384784" y="221361"/>
                  </a:lnTo>
                  <a:lnTo>
                    <a:pt x="379958" y="216281"/>
                  </a:lnTo>
                  <a:lnTo>
                    <a:pt x="379717" y="216027"/>
                  </a:lnTo>
                  <a:lnTo>
                    <a:pt x="379831" y="216281"/>
                  </a:lnTo>
                  <a:lnTo>
                    <a:pt x="374954" y="210820"/>
                  </a:lnTo>
                  <a:lnTo>
                    <a:pt x="374954" y="210693"/>
                  </a:lnTo>
                  <a:lnTo>
                    <a:pt x="370382" y="205105"/>
                  </a:lnTo>
                  <a:lnTo>
                    <a:pt x="366077" y="199771"/>
                  </a:lnTo>
                  <a:lnTo>
                    <a:pt x="365899" y="199529"/>
                  </a:lnTo>
                  <a:lnTo>
                    <a:pt x="369087" y="225044"/>
                  </a:lnTo>
                  <a:lnTo>
                    <a:pt x="398614" y="253111"/>
                  </a:lnTo>
                  <a:lnTo>
                    <a:pt x="405612" y="257937"/>
                  </a:lnTo>
                  <a:lnTo>
                    <a:pt x="405358" y="257810"/>
                  </a:lnTo>
                  <a:lnTo>
                    <a:pt x="405523" y="257937"/>
                  </a:lnTo>
                  <a:lnTo>
                    <a:pt x="407441" y="259334"/>
                  </a:lnTo>
                  <a:lnTo>
                    <a:pt x="408482" y="260350"/>
                  </a:lnTo>
                  <a:lnTo>
                    <a:pt x="409155" y="261239"/>
                  </a:lnTo>
                  <a:lnTo>
                    <a:pt x="409384" y="261747"/>
                  </a:lnTo>
                  <a:lnTo>
                    <a:pt x="409397" y="262128"/>
                  </a:lnTo>
                  <a:lnTo>
                    <a:pt x="409422" y="261670"/>
                  </a:lnTo>
                  <a:lnTo>
                    <a:pt x="409422" y="262001"/>
                  </a:lnTo>
                  <a:lnTo>
                    <a:pt x="409435" y="261874"/>
                  </a:lnTo>
                  <a:lnTo>
                    <a:pt x="409435" y="261696"/>
                  </a:lnTo>
                  <a:lnTo>
                    <a:pt x="409422" y="262001"/>
                  </a:lnTo>
                  <a:lnTo>
                    <a:pt x="409397" y="262128"/>
                  </a:lnTo>
                  <a:lnTo>
                    <a:pt x="409308" y="262255"/>
                  </a:lnTo>
                  <a:lnTo>
                    <a:pt x="409435" y="262128"/>
                  </a:lnTo>
                  <a:lnTo>
                    <a:pt x="409524" y="261874"/>
                  </a:lnTo>
                  <a:lnTo>
                    <a:pt x="409498" y="261747"/>
                  </a:lnTo>
                  <a:lnTo>
                    <a:pt x="409651" y="261239"/>
                  </a:lnTo>
                  <a:lnTo>
                    <a:pt x="409587" y="261594"/>
                  </a:lnTo>
                  <a:lnTo>
                    <a:pt x="409587" y="262255"/>
                  </a:lnTo>
                  <a:lnTo>
                    <a:pt x="409562" y="262064"/>
                  </a:lnTo>
                  <a:lnTo>
                    <a:pt x="409587" y="262255"/>
                  </a:lnTo>
                  <a:lnTo>
                    <a:pt x="409587" y="261594"/>
                  </a:lnTo>
                  <a:lnTo>
                    <a:pt x="409562" y="261734"/>
                  </a:lnTo>
                  <a:lnTo>
                    <a:pt x="409562" y="262001"/>
                  </a:lnTo>
                  <a:lnTo>
                    <a:pt x="409562" y="261734"/>
                  </a:lnTo>
                  <a:lnTo>
                    <a:pt x="409536" y="261874"/>
                  </a:lnTo>
                  <a:lnTo>
                    <a:pt x="409486" y="262128"/>
                  </a:lnTo>
                  <a:lnTo>
                    <a:pt x="409346" y="262382"/>
                  </a:lnTo>
                  <a:lnTo>
                    <a:pt x="409384" y="262255"/>
                  </a:lnTo>
                  <a:lnTo>
                    <a:pt x="409219" y="262382"/>
                  </a:lnTo>
                  <a:lnTo>
                    <a:pt x="409181" y="262572"/>
                  </a:lnTo>
                  <a:lnTo>
                    <a:pt x="409067" y="262890"/>
                  </a:lnTo>
                  <a:lnTo>
                    <a:pt x="409105" y="262636"/>
                  </a:lnTo>
                  <a:lnTo>
                    <a:pt x="409181" y="262420"/>
                  </a:lnTo>
                  <a:lnTo>
                    <a:pt x="408914" y="262636"/>
                  </a:lnTo>
                  <a:lnTo>
                    <a:pt x="408254" y="263017"/>
                  </a:lnTo>
                  <a:lnTo>
                    <a:pt x="407695" y="263398"/>
                  </a:lnTo>
                  <a:lnTo>
                    <a:pt x="408076" y="263144"/>
                  </a:lnTo>
                  <a:lnTo>
                    <a:pt x="406323" y="263906"/>
                  </a:lnTo>
                  <a:lnTo>
                    <a:pt x="405193" y="264325"/>
                  </a:lnTo>
                  <a:lnTo>
                    <a:pt x="404799" y="264414"/>
                  </a:lnTo>
                  <a:lnTo>
                    <a:pt x="404456" y="264566"/>
                  </a:lnTo>
                  <a:lnTo>
                    <a:pt x="401993" y="265049"/>
                  </a:lnTo>
                  <a:lnTo>
                    <a:pt x="399630" y="265430"/>
                  </a:lnTo>
                  <a:lnTo>
                    <a:pt x="399211" y="265430"/>
                  </a:lnTo>
                  <a:lnTo>
                    <a:pt x="241084" y="263652"/>
                  </a:lnTo>
                  <a:lnTo>
                    <a:pt x="46062" y="260985"/>
                  </a:lnTo>
                  <a:lnTo>
                    <a:pt x="26428" y="260743"/>
                  </a:lnTo>
                  <a:lnTo>
                    <a:pt x="26250" y="260731"/>
                  </a:lnTo>
                  <a:lnTo>
                    <a:pt x="24028" y="260477"/>
                  </a:lnTo>
                  <a:lnTo>
                    <a:pt x="22618" y="259969"/>
                  </a:lnTo>
                  <a:lnTo>
                    <a:pt x="21120" y="259080"/>
                  </a:lnTo>
                  <a:lnTo>
                    <a:pt x="21894" y="259715"/>
                  </a:lnTo>
                  <a:lnTo>
                    <a:pt x="20650" y="258699"/>
                  </a:lnTo>
                  <a:lnTo>
                    <a:pt x="21120" y="259080"/>
                  </a:lnTo>
                  <a:lnTo>
                    <a:pt x="20358" y="258318"/>
                  </a:lnTo>
                  <a:lnTo>
                    <a:pt x="16332" y="250583"/>
                  </a:lnTo>
                  <a:lnTo>
                    <a:pt x="16421" y="250952"/>
                  </a:lnTo>
                  <a:lnTo>
                    <a:pt x="16319" y="250571"/>
                  </a:lnTo>
                  <a:lnTo>
                    <a:pt x="15570" y="247904"/>
                  </a:lnTo>
                  <a:lnTo>
                    <a:pt x="15392" y="247269"/>
                  </a:lnTo>
                  <a:lnTo>
                    <a:pt x="15468" y="247523"/>
                  </a:lnTo>
                  <a:lnTo>
                    <a:pt x="14846" y="244348"/>
                  </a:lnTo>
                  <a:lnTo>
                    <a:pt x="14871" y="244602"/>
                  </a:lnTo>
                  <a:lnTo>
                    <a:pt x="14516" y="241554"/>
                  </a:lnTo>
                  <a:lnTo>
                    <a:pt x="14452" y="240957"/>
                  </a:lnTo>
                  <a:lnTo>
                    <a:pt x="14427" y="240766"/>
                  </a:lnTo>
                  <a:lnTo>
                    <a:pt x="14173" y="237617"/>
                  </a:lnTo>
                  <a:lnTo>
                    <a:pt x="14173" y="237490"/>
                  </a:lnTo>
                  <a:lnTo>
                    <a:pt x="14173" y="237236"/>
                  </a:lnTo>
                  <a:lnTo>
                    <a:pt x="14173" y="234061"/>
                  </a:lnTo>
                  <a:lnTo>
                    <a:pt x="12039" y="269621"/>
                  </a:lnTo>
                  <a:lnTo>
                    <a:pt x="16179" y="272034"/>
                  </a:lnTo>
                  <a:lnTo>
                    <a:pt x="20866" y="273812"/>
                  </a:lnTo>
                  <a:lnTo>
                    <a:pt x="25730" y="274193"/>
                  </a:lnTo>
                  <a:lnTo>
                    <a:pt x="208280" y="276479"/>
                  </a:lnTo>
                  <a:lnTo>
                    <a:pt x="388289" y="278892"/>
                  </a:lnTo>
                  <a:lnTo>
                    <a:pt x="400634" y="278892"/>
                  </a:lnTo>
                  <a:lnTo>
                    <a:pt x="404672" y="278384"/>
                  </a:lnTo>
                  <a:lnTo>
                    <a:pt x="408393" y="277495"/>
                  </a:lnTo>
                  <a:lnTo>
                    <a:pt x="411784" y="276479"/>
                  </a:lnTo>
                  <a:lnTo>
                    <a:pt x="409473" y="262382"/>
                  </a:lnTo>
                  <a:lnTo>
                    <a:pt x="409536" y="262763"/>
                  </a:lnTo>
                  <a:lnTo>
                    <a:pt x="411784" y="276479"/>
                  </a:lnTo>
                  <a:lnTo>
                    <a:pt x="414858" y="274955"/>
                  </a:lnTo>
                  <a:lnTo>
                    <a:pt x="423570" y="262636"/>
                  </a:lnTo>
                  <a:lnTo>
                    <a:pt x="423672" y="26149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82" name="object 8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3790" y="4572000"/>
              <a:ext cx="343496" cy="225044"/>
            </a:xfrm>
            <a:prstGeom prst="rect">
              <a:avLst/>
            </a:prstGeom>
          </p:spPr>
        </p:pic>
        <p:sp>
          <p:nvSpPr>
            <p:cNvPr id="83" name="object 83"/>
            <p:cNvSpPr/>
            <p:nvPr/>
          </p:nvSpPr>
          <p:spPr>
            <a:xfrm>
              <a:off x="1227950" y="4798568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59" h="9525">
                  <a:moveTo>
                    <a:pt x="0" y="0"/>
                  </a:moveTo>
                  <a:lnTo>
                    <a:pt x="4902" y="4825"/>
                  </a:lnTo>
                  <a:lnTo>
                    <a:pt x="9664" y="9143"/>
                  </a:lnTo>
                  <a:lnTo>
                    <a:pt x="4826" y="469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84" name="object 84"/>
          <p:cNvSpPr txBox="1"/>
          <p:nvPr/>
        </p:nvSpPr>
        <p:spPr>
          <a:xfrm>
            <a:off x="2496692" y="533222"/>
            <a:ext cx="42932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175" dirty="0">
                <a:solidFill>
                  <a:prstClr val="black"/>
                </a:solidFill>
                <a:latin typeface="Arial MT"/>
                <a:cs typeface="Arial MT"/>
              </a:rPr>
              <a:t>(Numeral</a:t>
            </a:r>
            <a:r>
              <a:rPr spc="-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50" dirty="0">
                <a:solidFill>
                  <a:prstClr val="black"/>
                </a:solidFill>
                <a:latin typeface="Arial MT"/>
                <a:cs typeface="Arial MT"/>
              </a:rPr>
              <a:t>6.7.3.4</a:t>
            </a:r>
            <a:r>
              <a:rPr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85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pc="-6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30" dirty="0">
                <a:solidFill>
                  <a:prstClr val="black"/>
                </a:solidFill>
                <a:latin typeface="Arial MT"/>
                <a:cs typeface="Arial MT"/>
              </a:rPr>
              <a:t>la</a:t>
            </a:r>
            <a:r>
              <a:rPr spc="-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45" dirty="0">
                <a:solidFill>
                  <a:prstClr val="black"/>
                </a:solidFill>
                <a:latin typeface="Arial MT"/>
                <a:cs typeface="Arial MT"/>
              </a:rPr>
              <a:t>Directiva</a:t>
            </a:r>
            <a:r>
              <a:rPr spc="-1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05" dirty="0">
                <a:solidFill>
                  <a:prstClr val="black"/>
                </a:solidFill>
                <a:latin typeface="Arial MT"/>
                <a:cs typeface="Arial MT"/>
              </a:rPr>
              <a:t>N°</a:t>
            </a:r>
            <a:r>
              <a:rPr spc="-8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180" dirty="0">
                <a:solidFill>
                  <a:prstClr val="black"/>
                </a:solidFill>
                <a:latin typeface="Arial MT"/>
                <a:cs typeface="Arial MT"/>
              </a:rPr>
              <a:t>001-2015/SBN)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5" name="object 85"/>
          <p:cNvSpPr txBox="1">
            <a:spLocks noGrp="1"/>
          </p:cNvSpPr>
          <p:nvPr>
            <p:ph type="title"/>
          </p:nvPr>
        </p:nvSpPr>
        <p:spPr>
          <a:xfrm>
            <a:off x="286511" y="1117091"/>
            <a:ext cx="8572500" cy="1016635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3810" rIns="0" bIns="0" rtlCol="0">
            <a:spAutoFit/>
          </a:bodyPr>
          <a:lstStyle/>
          <a:p>
            <a:pPr marL="90170" marR="33020" algn="just">
              <a:lnSpc>
                <a:spcPts val="2400"/>
              </a:lnSpc>
              <a:spcBef>
                <a:spcPts val="30"/>
              </a:spcBef>
            </a:pPr>
            <a:r>
              <a:rPr sz="2000" spc="-5" dirty="0">
                <a:solidFill>
                  <a:srgbClr val="000000"/>
                </a:solidFill>
              </a:rPr>
              <a:t>La toma de </a:t>
            </a:r>
            <a:r>
              <a:rPr sz="2000" spc="-10" dirty="0">
                <a:solidFill>
                  <a:srgbClr val="000000"/>
                </a:solidFill>
              </a:rPr>
              <a:t>inventario </a:t>
            </a:r>
            <a:r>
              <a:rPr sz="2000" dirty="0">
                <a:solidFill>
                  <a:srgbClr val="000000"/>
                </a:solidFill>
              </a:rPr>
              <a:t>estará a </a:t>
            </a:r>
            <a:r>
              <a:rPr sz="2000" spc="-10" dirty="0">
                <a:solidFill>
                  <a:srgbClr val="000000"/>
                </a:solidFill>
              </a:rPr>
              <a:t>cargo </a:t>
            </a:r>
            <a:r>
              <a:rPr sz="2000" dirty="0">
                <a:solidFill>
                  <a:srgbClr val="000000"/>
                </a:solidFill>
              </a:rPr>
              <a:t>y </a:t>
            </a:r>
            <a:r>
              <a:rPr sz="2000" spc="-5" dirty="0">
                <a:solidFill>
                  <a:srgbClr val="000000"/>
                </a:solidFill>
              </a:rPr>
              <a:t>bajo responsabilidad de una </a:t>
            </a:r>
            <a:r>
              <a:rPr sz="2000" dirty="0">
                <a:solidFill>
                  <a:srgbClr val="000000"/>
                </a:solidFill>
              </a:rPr>
              <a:t> Comisión</a:t>
            </a:r>
            <a:r>
              <a:rPr sz="2000" spc="5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de</a:t>
            </a:r>
            <a:r>
              <a:rPr sz="2000" spc="-5" dirty="0">
                <a:solidFill>
                  <a:srgbClr val="000000"/>
                </a:solidFill>
              </a:rPr>
              <a:t> Inventario,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la</a:t>
            </a:r>
            <a:r>
              <a:rPr sz="2000" spc="-5" dirty="0">
                <a:solidFill>
                  <a:srgbClr val="000000"/>
                </a:solidFill>
              </a:rPr>
              <a:t> </a:t>
            </a:r>
            <a:r>
              <a:rPr sz="2000" spc="-15" dirty="0">
                <a:solidFill>
                  <a:srgbClr val="000000"/>
                </a:solidFill>
              </a:rPr>
              <a:t>misma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que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será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designada</a:t>
            </a:r>
            <a:r>
              <a:rPr sz="2000" dirty="0">
                <a:solidFill>
                  <a:srgbClr val="000000"/>
                </a:solidFill>
              </a:rPr>
              <a:t> </a:t>
            </a:r>
            <a:r>
              <a:rPr sz="2000" spc="-5" dirty="0">
                <a:solidFill>
                  <a:srgbClr val="000000"/>
                </a:solidFill>
              </a:rPr>
              <a:t>mediante </a:t>
            </a:r>
            <a:r>
              <a:rPr sz="2000" dirty="0">
                <a:solidFill>
                  <a:srgbClr val="000000"/>
                </a:solidFill>
              </a:rPr>
              <a:t> Resolución.</a:t>
            </a:r>
            <a:endParaRPr sz="2000" dirty="0"/>
          </a:p>
        </p:txBody>
      </p:sp>
      <p:sp>
        <p:nvSpPr>
          <p:cNvPr id="89" name="object 89"/>
          <p:cNvSpPr txBox="1"/>
          <p:nvPr/>
        </p:nvSpPr>
        <p:spPr>
          <a:xfrm>
            <a:off x="1593183" y="2549985"/>
            <a:ext cx="6850279" cy="28757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>
              <a:spcBef>
                <a:spcPts val="45"/>
              </a:spcBef>
            </a:pPr>
            <a:r>
              <a:rPr lang="es-PE"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Integrantes</a:t>
            </a:r>
            <a:r>
              <a:rPr lang="es-PE" sz="2000" b="1" spc="-4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PE"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de </a:t>
            </a:r>
            <a:r>
              <a:rPr lang="es-PE" sz="2000" b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la</a:t>
            </a:r>
            <a:r>
              <a:rPr lang="es-PE" sz="20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PE"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Comisión</a:t>
            </a:r>
            <a:r>
              <a:rPr lang="es-PE" sz="2000" b="1" spc="-2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PE" sz="20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de</a:t>
            </a:r>
            <a:r>
              <a:rPr lang="es-PE" sz="2000" b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I.E.</a:t>
            </a:r>
            <a:r>
              <a:rPr lang="es-PE" sz="2000" b="1" spc="-10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s-PE" sz="2000" b="1" spc="-5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(mínimo)</a:t>
            </a:r>
            <a:endParaRPr lang="es-PE" sz="2000" b="1" dirty="0">
              <a:solidFill>
                <a:schemeClr val="accent2">
                  <a:lumMod val="75000"/>
                </a:schemeClr>
              </a:solidFill>
              <a:latin typeface="Arial"/>
              <a:cs typeface="Arial"/>
            </a:endParaRPr>
          </a:p>
          <a:p>
            <a:pPr marL="172720" indent="-160020">
              <a:buFont typeface="Arial MT"/>
              <a:buChar char="•"/>
              <a:tabLst>
                <a:tab pos="172720" algn="l"/>
              </a:tabLst>
            </a:pPr>
            <a:r>
              <a:rPr spc="-5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Director</a:t>
            </a:r>
            <a:r>
              <a:rPr spc="38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(presidente)</a:t>
            </a:r>
            <a:endParaRPr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72720" indent="-160020">
              <a:buFont typeface="Arial MT"/>
              <a:buChar char="•"/>
              <a:tabLst>
                <a:tab pos="172720" algn="l"/>
              </a:tabLst>
            </a:pP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spc="-1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Representante</a:t>
            </a:r>
            <a:r>
              <a:rPr spc="44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Administrativo</a:t>
            </a:r>
            <a:r>
              <a:rPr spc="-3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(miembro)</a:t>
            </a:r>
          </a:p>
          <a:p>
            <a:pPr marL="161925" indent="-149860">
              <a:spcBef>
                <a:spcPts val="15"/>
              </a:spcBef>
              <a:buFont typeface="Arial MT"/>
              <a:buChar char="•"/>
              <a:tabLst>
                <a:tab pos="162560" algn="l"/>
              </a:tabLst>
            </a:pPr>
            <a:r>
              <a:rPr spc="-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spc="-13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pc="-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-6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</a:t>
            </a:r>
            <a:r>
              <a:rPr spc="-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-7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pc="-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-7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-7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pc="-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pc="-7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-7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-17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pc="-6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spc="-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</a:t>
            </a:r>
            <a:r>
              <a:rPr spc="-6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pc="-6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pc="-7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(m</a:t>
            </a:r>
            <a:r>
              <a:rPr spc="-1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embr</a:t>
            </a:r>
            <a:r>
              <a:rPr spc="-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176213" indent="-163513">
              <a:buFont typeface="Arial" pitchFamily="34" charset="0"/>
              <a:buChar char="•"/>
            </a:pP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01</a:t>
            </a:r>
            <a:r>
              <a:rPr spc="-25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Personal</a:t>
            </a:r>
            <a:r>
              <a:rPr spc="-4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</a:t>
            </a:r>
            <a:r>
              <a:rPr spc="-1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pc="-5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Apoyo</a:t>
            </a:r>
            <a:endParaRPr lang="es-PE" spc="-5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12700"/>
            <a:endParaRPr lang="es-PE" sz="2000" dirty="0">
              <a:solidFill>
                <a:prstClr val="black"/>
              </a:solidFill>
              <a:latin typeface="Arial"/>
              <a:cs typeface="Arial"/>
            </a:endParaRPr>
          </a:p>
          <a:p>
            <a:pPr marL="12700"/>
            <a:r>
              <a:rPr lang="es-PE" sz="2000" b="1" spc="-35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Institución</a:t>
            </a:r>
            <a:r>
              <a:rPr lang="es-PE" sz="2000" b="1" spc="-60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E" sz="2000" b="1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Educativa</a:t>
            </a:r>
            <a:r>
              <a:rPr lang="es-PE" sz="2000" b="1" spc="-105" dirty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s-PE" sz="2000" b="1" spc="-15" dirty="0" err="1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Unidocente</a:t>
            </a:r>
            <a:endParaRPr lang="es-PE" sz="2000" b="1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298450" indent="-285750">
              <a:buFont typeface="Arial" pitchFamily="34" charset="0"/>
              <a:buChar char="•"/>
            </a:pPr>
            <a:r>
              <a:rPr spc="-60" dirty="0">
                <a:solidFill>
                  <a:prstClr val="black"/>
                </a:solidFill>
                <a:latin typeface="Arial"/>
                <a:cs typeface="Arial"/>
              </a:rPr>
              <a:t>Director</a:t>
            </a:r>
            <a:r>
              <a:rPr spc="37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(</a:t>
            </a:r>
            <a:r>
              <a:rPr spc="-5" dirty="0" err="1">
                <a:solidFill>
                  <a:prstClr val="black"/>
                </a:solidFill>
                <a:latin typeface="Arial"/>
                <a:cs typeface="Arial"/>
              </a:rPr>
              <a:t>presidente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.</a:t>
            </a:r>
            <a:endParaRPr lang="es-PE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298450" indent="-285750">
              <a:buFont typeface="Arial" pitchFamily="34" charset="0"/>
              <a:buChar char="•"/>
            </a:pPr>
            <a:r>
              <a:rPr spc="-70" dirty="0">
                <a:solidFill>
                  <a:prstClr val="black"/>
                </a:solidFill>
                <a:latin typeface="Arial"/>
                <a:cs typeface="Arial"/>
              </a:rPr>
              <a:t>0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1</a:t>
            </a:r>
            <a:r>
              <a:rPr spc="-13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70" dirty="0">
                <a:solidFill>
                  <a:prstClr val="black"/>
                </a:solidFill>
                <a:latin typeface="Arial"/>
                <a:cs typeface="Arial"/>
              </a:rPr>
              <a:t>Re</a:t>
            </a:r>
            <a:r>
              <a:rPr spc="-6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pc="-70" dirty="0">
                <a:solidFill>
                  <a:prstClr val="black"/>
                </a:solidFill>
                <a:latin typeface="Arial"/>
                <a:cs typeface="Arial"/>
              </a:rPr>
              <a:t>rese</a:t>
            </a:r>
            <a:r>
              <a:rPr spc="-6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spc="-7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60" dirty="0">
                <a:solidFill>
                  <a:prstClr val="black"/>
                </a:solidFill>
                <a:latin typeface="Arial"/>
                <a:cs typeface="Arial"/>
              </a:rPr>
              <a:t>nt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16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60" dirty="0">
                <a:solidFill>
                  <a:prstClr val="black"/>
                </a:solidFill>
                <a:latin typeface="Arial"/>
                <a:cs typeface="Arial"/>
              </a:rPr>
              <a:t>d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e</a:t>
            </a:r>
            <a:r>
              <a:rPr spc="-204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20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80" dirty="0">
                <a:solidFill>
                  <a:prstClr val="black"/>
                </a:solidFill>
                <a:latin typeface="Arial"/>
                <a:cs typeface="Arial"/>
              </a:rPr>
              <a:t>P</a:t>
            </a:r>
            <a:r>
              <a:rPr spc="-9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r>
              <a:rPr spc="-145" dirty="0">
                <a:solidFill>
                  <a:prstClr val="black"/>
                </a:solidFill>
                <a:latin typeface="Arial"/>
                <a:cs typeface="Arial"/>
              </a:rPr>
              <a:t>F</a:t>
            </a: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A</a:t>
            </a:r>
            <a:endParaRPr lang="es-PE" dirty="0">
              <a:solidFill>
                <a:prstClr val="black"/>
              </a:solidFill>
              <a:latin typeface="Arial"/>
              <a:cs typeface="Arial"/>
            </a:endParaRPr>
          </a:p>
          <a:p>
            <a:pPr marL="298450" indent="-285750">
              <a:buFont typeface="Arial" pitchFamily="34" charset="0"/>
              <a:buChar char="•"/>
            </a:pPr>
            <a:r>
              <a:rPr spc="-5" dirty="0">
                <a:solidFill>
                  <a:prstClr val="black"/>
                </a:solidFill>
                <a:latin typeface="Arial"/>
                <a:cs typeface="Arial"/>
              </a:rPr>
              <a:t>Personal</a:t>
            </a:r>
            <a:r>
              <a:rPr spc="-20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prstClr val="black"/>
                </a:solidFill>
                <a:latin typeface="Arial"/>
                <a:cs typeface="Arial"/>
              </a:rPr>
              <a:t>de</a:t>
            </a:r>
            <a:r>
              <a:rPr spc="-8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pc="-15" dirty="0">
                <a:solidFill>
                  <a:prstClr val="black"/>
                </a:solidFill>
                <a:latin typeface="Arial"/>
                <a:cs typeface="Arial"/>
              </a:rPr>
              <a:t>Apoyo</a:t>
            </a:r>
            <a:endParaRPr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73379" y="6137147"/>
            <a:ext cx="8465820" cy="492759"/>
          </a:xfrm>
          <a:prstGeom prst="rect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43815" rIns="0" bIns="0" rtlCol="0">
            <a:spAutoFit/>
          </a:bodyPr>
          <a:lstStyle/>
          <a:p>
            <a:pPr marL="91440" marR="460375">
              <a:spcBef>
                <a:spcPts val="345"/>
              </a:spcBef>
            </a:pPr>
            <a:r>
              <a:rPr sz="1300" spc="-85" dirty="0">
                <a:solidFill>
                  <a:prstClr val="black"/>
                </a:solidFill>
                <a:latin typeface="Verdana"/>
                <a:cs typeface="Verdana"/>
              </a:rPr>
              <a:t>En</a:t>
            </a:r>
            <a:r>
              <a:rPr sz="1300" spc="-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35" dirty="0">
                <a:solidFill>
                  <a:prstClr val="black"/>
                </a:solidFill>
                <a:latin typeface="Verdana"/>
                <a:cs typeface="Verdana"/>
              </a:rPr>
              <a:t>caso</a:t>
            </a:r>
            <a:r>
              <a:rPr sz="1300" spc="-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70" dirty="0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sz="1300" spc="-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95" dirty="0">
                <a:solidFill>
                  <a:prstClr val="black"/>
                </a:solidFill>
                <a:latin typeface="Verdana"/>
                <a:cs typeface="Verdana"/>
              </a:rPr>
              <a:t>ser</a:t>
            </a:r>
            <a:r>
              <a:rPr sz="1300" spc="-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prstClr val="black"/>
                </a:solidFill>
                <a:latin typeface="Verdana"/>
                <a:cs typeface="Verdana"/>
              </a:rPr>
              <a:t>necesario,</a:t>
            </a:r>
            <a:r>
              <a:rPr sz="1300" spc="-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60" dirty="0">
                <a:solidFill>
                  <a:prstClr val="black"/>
                </a:solidFill>
                <a:latin typeface="Verdana"/>
                <a:cs typeface="Verdana"/>
              </a:rPr>
              <a:t>se</a:t>
            </a:r>
            <a:r>
              <a:rPr sz="1300" spc="-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25" dirty="0">
                <a:solidFill>
                  <a:prstClr val="black"/>
                </a:solidFill>
                <a:latin typeface="Verdana"/>
                <a:cs typeface="Verdana"/>
              </a:rPr>
              <a:t>podrá</a:t>
            </a:r>
            <a:r>
              <a:rPr sz="1300" spc="-8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40" dirty="0">
                <a:solidFill>
                  <a:prstClr val="black"/>
                </a:solidFill>
                <a:latin typeface="Verdana"/>
                <a:cs typeface="Verdana"/>
              </a:rPr>
              <a:t>integrar</a:t>
            </a:r>
            <a:r>
              <a:rPr sz="1300" spc="-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100" dirty="0">
                <a:solidFill>
                  <a:prstClr val="black"/>
                </a:solidFill>
                <a:latin typeface="Verdana"/>
                <a:cs typeface="Verdana"/>
              </a:rPr>
              <a:t>a</a:t>
            </a:r>
            <a:r>
              <a:rPr sz="1300" spc="-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r>
              <a:rPr sz="1300" spc="-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prstClr val="black"/>
                </a:solidFill>
                <a:latin typeface="Verdana"/>
                <a:cs typeface="Verdana"/>
              </a:rPr>
              <a:t>Comisión</a:t>
            </a:r>
            <a:r>
              <a:rPr sz="1300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70" dirty="0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sz="1300" spc="-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50" dirty="0">
                <a:solidFill>
                  <a:prstClr val="black"/>
                </a:solidFill>
                <a:latin typeface="Verdana"/>
                <a:cs typeface="Verdana"/>
              </a:rPr>
              <a:t>Inventario</a:t>
            </a:r>
            <a:r>
              <a:rPr sz="1300" spc="-10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Verdana"/>
                <a:cs typeface="Verdana"/>
              </a:rPr>
              <a:t>uno</a:t>
            </a:r>
            <a:r>
              <a:rPr sz="1300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55" dirty="0">
                <a:solidFill>
                  <a:prstClr val="black"/>
                </a:solidFill>
                <a:latin typeface="Verdana"/>
                <a:cs typeface="Verdana"/>
              </a:rPr>
              <a:t>o</a:t>
            </a:r>
            <a:r>
              <a:rPr sz="1300" spc="-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20" dirty="0">
                <a:solidFill>
                  <a:prstClr val="black"/>
                </a:solidFill>
                <a:latin typeface="Verdana"/>
                <a:cs typeface="Verdana"/>
              </a:rPr>
              <a:t>dos</a:t>
            </a:r>
            <a:r>
              <a:rPr sz="1300" spc="-9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35" dirty="0">
                <a:solidFill>
                  <a:prstClr val="black"/>
                </a:solidFill>
                <a:latin typeface="Verdana"/>
                <a:cs typeface="Verdana"/>
              </a:rPr>
              <a:t>integrantes</a:t>
            </a:r>
            <a:r>
              <a:rPr sz="1300" spc="-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60" dirty="0">
                <a:solidFill>
                  <a:prstClr val="black"/>
                </a:solidFill>
                <a:latin typeface="Verdana"/>
                <a:cs typeface="Verdana"/>
              </a:rPr>
              <a:t>más, </a:t>
            </a:r>
            <a:r>
              <a:rPr sz="1300" spc="-44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dirty="0">
                <a:solidFill>
                  <a:prstClr val="black"/>
                </a:solidFill>
                <a:latin typeface="Verdana"/>
                <a:cs typeface="Verdana"/>
              </a:rPr>
              <a:t>teniendo</a:t>
            </a:r>
            <a:r>
              <a:rPr sz="1300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15" dirty="0">
                <a:solidFill>
                  <a:prstClr val="black"/>
                </a:solidFill>
                <a:latin typeface="Verdana"/>
                <a:cs typeface="Verdana"/>
              </a:rPr>
              <a:t>en</a:t>
            </a:r>
            <a:r>
              <a:rPr sz="1300" spc="-85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30" dirty="0">
                <a:solidFill>
                  <a:prstClr val="black"/>
                </a:solidFill>
                <a:latin typeface="Verdana"/>
                <a:cs typeface="Verdana"/>
              </a:rPr>
              <a:t>cuenta</a:t>
            </a:r>
            <a:r>
              <a:rPr sz="1300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5" dirty="0">
                <a:solidFill>
                  <a:prstClr val="black"/>
                </a:solidFill>
                <a:latin typeface="Verdana"/>
                <a:cs typeface="Verdana"/>
              </a:rPr>
              <a:t>la</a:t>
            </a:r>
            <a:r>
              <a:rPr sz="1300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5" dirty="0">
                <a:solidFill>
                  <a:prstClr val="black"/>
                </a:solidFill>
                <a:latin typeface="Verdana"/>
                <a:cs typeface="Verdana"/>
              </a:rPr>
              <a:t>magnitud</a:t>
            </a:r>
            <a:r>
              <a:rPr sz="1300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70" dirty="0">
                <a:solidFill>
                  <a:prstClr val="black"/>
                </a:solidFill>
                <a:latin typeface="Verdana"/>
                <a:cs typeface="Verdana"/>
              </a:rPr>
              <a:t>de</a:t>
            </a:r>
            <a:r>
              <a:rPr sz="1300" spc="-9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75" dirty="0">
                <a:solidFill>
                  <a:prstClr val="black"/>
                </a:solidFill>
                <a:latin typeface="Verdana"/>
                <a:cs typeface="Verdana"/>
              </a:rPr>
              <a:t>los</a:t>
            </a:r>
            <a:r>
              <a:rPr sz="1300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15" dirty="0">
                <a:solidFill>
                  <a:prstClr val="black"/>
                </a:solidFill>
                <a:latin typeface="Verdana"/>
                <a:cs typeface="Verdana"/>
              </a:rPr>
              <a:t>bienes</a:t>
            </a:r>
            <a:r>
              <a:rPr sz="1300" spc="-1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sz="1300" spc="-30" dirty="0">
                <a:solidFill>
                  <a:prstClr val="black"/>
                </a:solidFill>
                <a:latin typeface="Verdana"/>
                <a:cs typeface="Verdana"/>
              </a:rPr>
              <a:t>patrimoniales</a:t>
            </a:r>
            <a:endParaRPr sz="13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  <p:pic>
        <p:nvPicPr>
          <p:cNvPr id="91" name="object 9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629907" y="232790"/>
            <a:ext cx="7794764" cy="28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3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628800"/>
            <a:ext cx="8352928" cy="4525963"/>
          </a:xfrm>
        </p:spPr>
        <p:txBody>
          <a:bodyPr>
            <a:normAutofit fontScale="70000" lnSpcReduction="20000"/>
          </a:bodyPr>
          <a:lstStyle/>
          <a:p>
            <a:pPr marL="188913" indent="-188913"/>
            <a:r>
              <a:rPr lang="es-PE" dirty="0">
                <a:latin typeface="Arial" pitchFamily="34" charset="0"/>
                <a:cs typeface="Arial" pitchFamily="34" charset="0"/>
              </a:rPr>
              <a:t>Suscribir el Acta de Inicio de Toma de Inventarios. </a:t>
            </a:r>
          </a:p>
          <a:p>
            <a:pPr marL="0" indent="0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 Elaborar un cronograma de Actividades. </a:t>
            </a:r>
          </a:p>
          <a:p>
            <a:pPr marL="0" indent="0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 Conformar los equipos de trabajo </a:t>
            </a:r>
          </a:p>
          <a:p>
            <a:pPr marL="0" indent="0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 Proporcionar herramientas de trabajo </a:t>
            </a:r>
          </a:p>
          <a:p>
            <a:pPr marL="188913" indent="-188913"/>
            <a:r>
              <a:rPr lang="es-PE" dirty="0">
                <a:latin typeface="Arial" pitchFamily="34" charset="0"/>
                <a:cs typeface="Arial" pitchFamily="34" charset="0"/>
              </a:rPr>
              <a:t> Coordinar el horario y disposición de representantes de ambiente para el inventario. </a:t>
            </a:r>
          </a:p>
          <a:p>
            <a:pPr marL="0" indent="0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 Llevar a cabo la toma de inventario al barrer. </a:t>
            </a:r>
          </a:p>
          <a:p>
            <a:pPr marL="0" indent="0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 Registrar en los formatos de inventarios en Excel.</a:t>
            </a:r>
          </a:p>
          <a:p>
            <a:pPr marL="0" indent="0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 Determinar los bienes faltantes y sobrantes comparando con el Inventario anterior </a:t>
            </a:r>
          </a:p>
          <a:p>
            <a:pPr marL="0" indent="0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•Suscribir el Acta de Cierre de Inventarios</a:t>
            </a:r>
          </a:p>
          <a:p>
            <a:pPr marL="0" indent="0">
              <a:buNone/>
            </a:pPr>
            <a:r>
              <a:rPr lang="es-PE" dirty="0">
                <a:latin typeface="Arial" pitchFamily="34" charset="0"/>
                <a:cs typeface="Arial" pitchFamily="34" charset="0"/>
              </a:rPr>
              <a:t>• Elaborar el Informe Final del Inventario y suscribir cada uno de sus anexos 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2937127" y="404664"/>
            <a:ext cx="3269741" cy="769441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4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FUNCIONES</a:t>
            </a:r>
            <a:endParaRPr lang="es-ES" sz="4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9059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s-PE" sz="3600" b="1" dirty="0"/>
              <a:t>CRONOGRAMA DE ACTIVIDADES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1418" y="1844824"/>
            <a:ext cx="8229600" cy="308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49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 txBox="1"/>
          <p:nvPr/>
        </p:nvSpPr>
        <p:spPr>
          <a:xfrm>
            <a:off x="436218" y="1246215"/>
            <a:ext cx="4370070" cy="370678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0" tIns="13335" rIns="0" bIns="0" rtlCol="0">
            <a:spAutoFit/>
          </a:bodyPr>
          <a:lstStyle/>
          <a:p>
            <a:pPr marR="5080" algn="just">
              <a:spcBef>
                <a:spcPts val="105"/>
              </a:spcBef>
            </a:pP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El inventariador 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se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constituirá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en 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cada </a:t>
            </a:r>
            <a:r>
              <a:rPr sz="2000" spc="-5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uno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de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los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ambientes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previamente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identificados según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el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plan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de trabajo,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procediendo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a identificar al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usuario de </a:t>
            </a:r>
            <a:r>
              <a:rPr sz="2000" spc="-5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determinados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bienes.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Luego,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se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b="1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inventariará</a:t>
            </a:r>
            <a:r>
              <a:rPr sz="2000"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o</a:t>
            </a:r>
            <a:r>
              <a:rPr sz="2000" b="1" spc="5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b="1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verificará</a:t>
            </a:r>
            <a:r>
              <a:rPr sz="2000" b="1" u="heavy" spc="53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al</a:t>
            </a:r>
            <a:r>
              <a:rPr sz="2000" b="1" u="heavy" spc="5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2000"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barrer </a:t>
            </a:r>
            <a:r>
              <a:rPr sz="2000" b="1" dirty="0">
                <a:solidFill>
                  <a:prstClr val="black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los</a:t>
            </a:r>
            <a:r>
              <a:rPr sz="2000" spc="5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bienes</a:t>
            </a:r>
            <a:r>
              <a:rPr sz="2000" spc="5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que</a:t>
            </a:r>
            <a:r>
              <a:rPr sz="2000" spc="11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corresponden</a:t>
            </a:r>
            <a:r>
              <a:rPr sz="2000" spc="5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a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dicho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usuario,</a:t>
            </a:r>
            <a:r>
              <a:rPr sz="2000" spc="5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identificándolos</a:t>
            </a:r>
            <a:r>
              <a:rPr sz="2000" spc="5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en </a:t>
            </a:r>
            <a:r>
              <a:rPr sz="2000"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base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al </a:t>
            </a:r>
            <a:r>
              <a:rPr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código </a:t>
            </a:r>
            <a:r>
              <a:rPr sz="2000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patrimonial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y </a:t>
            </a:r>
            <a:r>
              <a:rPr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detalles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técnicos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,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y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procederá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a</a:t>
            </a:r>
            <a:r>
              <a:rPr sz="2000" spc="55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colocar</a:t>
            </a:r>
            <a:r>
              <a:rPr sz="2000" u="heavy" spc="55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al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bien</a:t>
            </a:r>
            <a:r>
              <a:rPr sz="2000" u="heavy" spc="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la</a:t>
            </a:r>
            <a:r>
              <a:rPr sz="2000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 </a:t>
            </a:r>
            <a:r>
              <a:rPr sz="2000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etiqueta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10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z="2000" spc="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inventario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 que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permita</a:t>
            </a:r>
            <a:r>
              <a:rPr sz="20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su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control.</a:t>
            </a: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53000" y="1403603"/>
            <a:ext cx="3749040" cy="3549396"/>
          </a:xfrm>
          <a:prstGeom prst="rect">
            <a:avLst/>
          </a:prstGeom>
        </p:spPr>
      </p:pic>
      <p:sp>
        <p:nvSpPr>
          <p:cNvPr id="9" name="object 84"/>
          <p:cNvSpPr txBox="1">
            <a:spLocks noGrp="1"/>
          </p:cNvSpPr>
          <p:nvPr>
            <p:ph type="title"/>
          </p:nvPr>
        </p:nvSpPr>
        <p:spPr>
          <a:xfrm>
            <a:off x="2915816" y="404664"/>
            <a:ext cx="3573145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0" algn="ctr">
              <a:lnSpc>
                <a:spcPts val="2860"/>
              </a:lnSpc>
              <a:spcBef>
                <a:spcPts val="100"/>
              </a:spcBef>
            </a:pPr>
            <a:r>
              <a:rPr sz="2400" b="1" spc="-5" dirty="0">
                <a:latin typeface="Arial" pitchFamily="34" charset="0"/>
                <a:cs typeface="Arial" pitchFamily="34" charset="0"/>
              </a:rPr>
              <a:t>E</a:t>
            </a:r>
            <a:r>
              <a:rPr lang="es-PE" sz="2400" b="1" spc="-365" dirty="0">
                <a:latin typeface="Arial" pitchFamily="34" charset="0"/>
                <a:cs typeface="Arial" pitchFamily="34" charset="0"/>
              </a:rPr>
              <a:t>T</a:t>
            </a:r>
            <a:r>
              <a:rPr sz="2400" b="1" spc="-110" dirty="0">
                <a:latin typeface="Arial" pitchFamily="34" charset="0"/>
                <a:cs typeface="Arial" pitchFamily="34" charset="0"/>
              </a:rPr>
              <a:t>A</a:t>
            </a:r>
            <a:r>
              <a:rPr sz="2400" b="1" spc="-345" dirty="0">
                <a:latin typeface="Arial" pitchFamily="34" charset="0"/>
                <a:cs typeface="Arial" pitchFamily="34" charset="0"/>
              </a:rPr>
              <a:t>P</a:t>
            </a:r>
            <a:r>
              <a:rPr sz="2400" b="1" spc="-5" dirty="0">
                <a:latin typeface="Arial" pitchFamily="34" charset="0"/>
                <a:cs typeface="Arial" pitchFamily="34" charset="0"/>
              </a:rPr>
              <a:t>A</a:t>
            </a:r>
            <a:r>
              <a:rPr sz="2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latin typeface="Arial" pitchFamily="34" charset="0"/>
                <a:cs typeface="Arial" pitchFamily="34" charset="0"/>
              </a:rPr>
              <a:t>DE </a:t>
            </a:r>
            <a:r>
              <a:rPr sz="2400" b="1" spc="10" dirty="0">
                <a:latin typeface="Arial" pitchFamily="34" charset="0"/>
                <a:cs typeface="Arial" pitchFamily="34" charset="0"/>
              </a:rPr>
              <a:t>C</a:t>
            </a:r>
            <a:r>
              <a:rPr sz="2400" b="1" spc="-120" dirty="0">
                <a:latin typeface="Arial" pitchFamily="34" charset="0"/>
                <a:cs typeface="Arial" pitchFamily="34" charset="0"/>
              </a:rPr>
              <a:t>A</a:t>
            </a:r>
            <a:r>
              <a:rPr sz="2400" b="1" dirty="0">
                <a:latin typeface="Arial" pitchFamily="34" charset="0"/>
                <a:cs typeface="Arial" pitchFamily="34" charset="0"/>
              </a:rPr>
              <a:t>MPO</a:t>
            </a:r>
          </a:p>
          <a:p>
            <a:pPr algn="ctr">
              <a:lnSpc>
                <a:spcPts val="1780"/>
              </a:lnSpc>
            </a:pPr>
            <a:endParaRPr sz="15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4738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object 5"/>
          <p:cNvGrpSpPr/>
          <p:nvPr/>
        </p:nvGrpSpPr>
        <p:grpSpPr>
          <a:xfrm>
            <a:off x="682751" y="1770888"/>
            <a:ext cx="5420995" cy="3253740"/>
            <a:chOff x="682751" y="1770888"/>
            <a:chExt cx="5420995" cy="325374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1331" y="1839468"/>
              <a:ext cx="5352288" cy="31851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pic>
        <p:sp>
          <p:nvSpPr>
            <p:cNvPr id="7" name="object 7"/>
            <p:cNvSpPr/>
            <p:nvPr/>
          </p:nvSpPr>
          <p:spPr>
            <a:xfrm>
              <a:off x="682751" y="1770888"/>
              <a:ext cx="5337175" cy="3169920"/>
            </a:xfrm>
            <a:custGeom>
              <a:avLst/>
              <a:gdLst/>
              <a:ahLst/>
              <a:cxnLst/>
              <a:rect l="l" t="t" r="r" b="b"/>
              <a:pathLst>
                <a:path w="5337175" h="3169920">
                  <a:moveTo>
                    <a:pt x="5337048" y="0"/>
                  </a:moveTo>
                  <a:lnTo>
                    <a:pt x="0" y="0"/>
                  </a:lnTo>
                  <a:lnTo>
                    <a:pt x="0" y="3169920"/>
                  </a:lnTo>
                  <a:lnTo>
                    <a:pt x="5337048" y="3169920"/>
                  </a:lnTo>
                  <a:lnTo>
                    <a:pt x="5337048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" name="object 8"/>
            <p:cNvSpPr/>
            <p:nvPr/>
          </p:nvSpPr>
          <p:spPr>
            <a:xfrm>
              <a:off x="3276600" y="2778252"/>
              <a:ext cx="2662555" cy="224154"/>
            </a:xfrm>
            <a:custGeom>
              <a:avLst/>
              <a:gdLst/>
              <a:ahLst/>
              <a:cxnLst/>
              <a:rect l="l" t="t" r="r" b="b"/>
              <a:pathLst>
                <a:path w="2662554" h="224155">
                  <a:moveTo>
                    <a:pt x="2186304" y="0"/>
                  </a:moveTo>
                  <a:lnTo>
                    <a:pt x="2186304" y="56007"/>
                  </a:lnTo>
                  <a:lnTo>
                    <a:pt x="0" y="56007"/>
                  </a:lnTo>
                  <a:lnTo>
                    <a:pt x="0" y="168021"/>
                  </a:lnTo>
                  <a:lnTo>
                    <a:pt x="2186304" y="168021"/>
                  </a:lnTo>
                  <a:lnTo>
                    <a:pt x="2186304" y="224027"/>
                  </a:lnTo>
                  <a:lnTo>
                    <a:pt x="2662428" y="112013"/>
                  </a:lnTo>
                  <a:lnTo>
                    <a:pt x="2186304" y="0"/>
                  </a:lnTo>
                  <a:close/>
                </a:path>
              </a:pathLst>
            </a:cu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9" name="object 9"/>
            <p:cNvSpPr/>
            <p:nvPr/>
          </p:nvSpPr>
          <p:spPr>
            <a:xfrm>
              <a:off x="3277362" y="2779013"/>
              <a:ext cx="2662555" cy="224154"/>
            </a:xfrm>
            <a:custGeom>
              <a:avLst/>
              <a:gdLst/>
              <a:ahLst/>
              <a:cxnLst/>
              <a:rect l="l" t="t" r="r" b="b"/>
              <a:pathLst>
                <a:path w="2662554" h="224155">
                  <a:moveTo>
                    <a:pt x="0" y="56007"/>
                  </a:moveTo>
                  <a:lnTo>
                    <a:pt x="2186304" y="56007"/>
                  </a:lnTo>
                  <a:lnTo>
                    <a:pt x="2186304" y="0"/>
                  </a:lnTo>
                  <a:lnTo>
                    <a:pt x="2662428" y="112013"/>
                  </a:lnTo>
                  <a:lnTo>
                    <a:pt x="2186304" y="224027"/>
                  </a:lnTo>
                  <a:lnTo>
                    <a:pt x="2186304" y="168021"/>
                  </a:lnTo>
                  <a:lnTo>
                    <a:pt x="0" y="168021"/>
                  </a:lnTo>
                  <a:lnTo>
                    <a:pt x="0" y="56007"/>
                  </a:lnTo>
                  <a:close/>
                </a:path>
              </a:pathLst>
            </a:cu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1019" y="111252"/>
            <a:ext cx="736092" cy="737615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12380" y="2572511"/>
            <a:ext cx="986027" cy="1024127"/>
          </a:xfrm>
          <a:prstGeom prst="rect">
            <a:avLst/>
          </a:prstGeom>
        </p:spPr>
      </p:pic>
      <p:sp>
        <p:nvSpPr>
          <p:cNvPr id="12" name="object 12"/>
          <p:cNvSpPr/>
          <p:nvPr/>
        </p:nvSpPr>
        <p:spPr>
          <a:xfrm>
            <a:off x="6191250" y="2134361"/>
            <a:ext cx="347980" cy="1615440"/>
          </a:xfrm>
          <a:custGeom>
            <a:avLst/>
            <a:gdLst/>
            <a:ahLst/>
            <a:cxnLst/>
            <a:rect l="l" t="t" r="r" b="b"/>
            <a:pathLst>
              <a:path w="347979" h="1615439">
                <a:moveTo>
                  <a:pt x="347472" y="1615439"/>
                </a:moveTo>
                <a:lnTo>
                  <a:pt x="301751" y="1611249"/>
                </a:lnTo>
                <a:lnTo>
                  <a:pt x="260730" y="1599564"/>
                </a:lnTo>
                <a:lnTo>
                  <a:pt x="225678" y="1581277"/>
                </a:lnTo>
                <a:lnTo>
                  <a:pt x="180721" y="1529714"/>
                </a:lnTo>
                <a:lnTo>
                  <a:pt x="173736" y="1498600"/>
                </a:lnTo>
                <a:lnTo>
                  <a:pt x="173736" y="1496314"/>
                </a:lnTo>
                <a:lnTo>
                  <a:pt x="173736" y="926846"/>
                </a:lnTo>
                <a:lnTo>
                  <a:pt x="163067" y="885825"/>
                </a:lnTo>
                <a:lnTo>
                  <a:pt x="133858" y="850900"/>
                </a:lnTo>
                <a:lnTo>
                  <a:pt x="89535" y="824738"/>
                </a:lnTo>
                <a:lnTo>
                  <a:pt x="48895" y="812546"/>
                </a:lnTo>
                <a:lnTo>
                  <a:pt x="3428" y="807720"/>
                </a:lnTo>
                <a:lnTo>
                  <a:pt x="0" y="807720"/>
                </a:lnTo>
                <a:lnTo>
                  <a:pt x="15621" y="807212"/>
                </a:lnTo>
                <a:lnTo>
                  <a:pt x="59944" y="800480"/>
                </a:lnTo>
                <a:lnTo>
                  <a:pt x="99187" y="786384"/>
                </a:lnTo>
                <a:lnTo>
                  <a:pt x="131699" y="766317"/>
                </a:lnTo>
                <a:lnTo>
                  <a:pt x="170434" y="711962"/>
                </a:lnTo>
                <a:lnTo>
                  <a:pt x="173736" y="688593"/>
                </a:lnTo>
                <a:lnTo>
                  <a:pt x="173736" y="119125"/>
                </a:lnTo>
                <a:lnTo>
                  <a:pt x="174371" y="108458"/>
                </a:lnTo>
                <a:lnTo>
                  <a:pt x="190119" y="68579"/>
                </a:lnTo>
                <a:lnTo>
                  <a:pt x="223520" y="35687"/>
                </a:lnTo>
                <a:lnTo>
                  <a:pt x="257937" y="17017"/>
                </a:lnTo>
                <a:lnTo>
                  <a:pt x="298576" y="4825"/>
                </a:lnTo>
                <a:lnTo>
                  <a:pt x="344043" y="0"/>
                </a:lnTo>
                <a:lnTo>
                  <a:pt x="347472" y="0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588252" y="5123688"/>
            <a:ext cx="641985" cy="772795"/>
            <a:chOff x="6588252" y="5123688"/>
            <a:chExt cx="641985" cy="772795"/>
          </a:xfrm>
        </p:grpSpPr>
        <p:sp>
          <p:nvSpPr>
            <p:cNvPr id="14" name="object 14"/>
            <p:cNvSpPr/>
            <p:nvPr/>
          </p:nvSpPr>
          <p:spPr>
            <a:xfrm>
              <a:off x="6899148" y="5219700"/>
              <a:ext cx="317500" cy="213360"/>
            </a:xfrm>
            <a:custGeom>
              <a:avLst/>
              <a:gdLst/>
              <a:ahLst/>
              <a:cxnLst/>
              <a:rect l="l" t="t" r="r" b="b"/>
              <a:pathLst>
                <a:path w="317500" h="213360">
                  <a:moveTo>
                    <a:pt x="36195" y="0"/>
                  </a:moveTo>
                  <a:lnTo>
                    <a:pt x="0" y="65912"/>
                  </a:lnTo>
                  <a:lnTo>
                    <a:pt x="300990" y="213359"/>
                  </a:lnTo>
                  <a:lnTo>
                    <a:pt x="316992" y="138303"/>
                  </a:lnTo>
                  <a:lnTo>
                    <a:pt x="3619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22948" y="5198364"/>
              <a:ext cx="170687" cy="117348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29628" y="5443728"/>
              <a:ext cx="268605" cy="66040"/>
            </a:xfrm>
            <a:custGeom>
              <a:avLst/>
              <a:gdLst/>
              <a:ahLst/>
              <a:cxnLst/>
              <a:rect l="l" t="t" r="r" b="b"/>
              <a:pathLst>
                <a:path w="268604" h="66039">
                  <a:moveTo>
                    <a:pt x="264922" y="0"/>
                  </a:moveTo>
                  <a:lnTo>
                    <a:pt x="0" y="0"/>
                  </a:lnTo>
                  <a:lnTo>
                    <a:pt x="0" y="65532"/>
                  </a:lnTo>
                  <a:lnTo>
                    <a:pt x="268224" y="65532"/>
                  </a:lnTo>
                  <a:lnTo>
                    <a:pt x="264922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object 17"/>
            <p:cNvSpPr/>
            <p:nvPr/>
          </p:nvSpPr>
          <p:spPr>
            <a:xfrm>
              <a:off x="6988302" y="5444490"/>
              <a:ext cx="0" cy="60960"/>
            </a:xfrm>
            <a:custGeom>
              <a:avLst/>
              <a:gdLst/>
              <a:ahLst/>
              <a:cxnLst/>
              <a:rect l="l" t="t" r="r" b="b"/>
              <a:pathLst>
                <a:path h="60960">
                  <a:moveTo>
                    <a:pt x="0" y="0"/>
                  </a:moveTo>
                  <a:lnTo>
                    <a:pt x="0" y="60960"/>
                  </a:lnTo>
                </a:path>
              </a:pathLst>
            </a:custGeom>
            <a:ln w="16793">
              <a:solidFill>
                <a:srgbClr val="3D3D3D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" name="object 18"/>
            <p:cNvSpPr/>
            <p:nvPr/>
          </p:nvSpPr>
          <p:spPr>
            <a:xfrm>
              <a:off x="6920484" y="5443728"/>
              <a:ext cx="13970" cy="62865"/>
            </a:xfrm>
            <a:custGeom>
              <a:avLst/>
              <a:gdLst/>
              <a:ahLst/>
              <a:cxnLst/>
              <a:rect l="l" t="t" r="r" b="b"/>
              <a:pathLst>
                <a:path w="13970" h="62864">
                  <a:moveTo>
                    <a:pt x="7112" y="0"/>
                  </a:moveTo>
                  <a:lnTo>
                    <a:pt x="2921" y="6096"/>
                  </a:lnTo>
                  <a:lnTo>
                    <a:pt x="381" y="21590"/>
                  </a:lnTo>
                  <a:lnTo>
                    <a:pt x="0" y="31115"/>
                  </a:lnTo>
                  <a:lnTo>
                    <a:pt x="1397" y="49784"/>
                  </a:lnTo>
                  <a:lnTo>
                    <a:pt x="4952" y="60960"/>
                  </a:lnTo>
                  <a:lnTo>
                    <a:pt x="7112" y="62484"/>
                  </a:lnTo>
                  <a:lnTo>
                    <a:pt x="11175" y="56388"/>
                  </a:lnTo>
                  <a:lnTo>
                    <a:pt x="13462" y="40894"/>
                  </a:lnTo>
                  <a:lnTo>
                    <a:pt x="13716" y="31115"/>
                  </a:lnTo>
                  <a:lnTo>
                    <a:pt x="12446" y="12573"/>
                  </a:lnTo>
                  <a:lnTo>
                    <a:pt x="9271" y="1397"/>
                  </a:lnTo>
                  <a:lnTo>
                    <a:pt x="7112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" name="object 19"/>
            <p:cNvSpPr/>
            <p:nvPr/>
          </p:nvSpPr>
          <p:spPr>
            <a:xfrm>
              <a:off x="6588252" y="5455920"/>
              <a:ext cx="341630" cy="45720"/>
            </a:xfrm>
            <a:custGeom>
              <a:avLst/>
              <a:gdLst/>
              <a:ahLst/>
              <a:cxnLst/>
              <a:rect l="l" t="t" r="r" b="b"/>
              <a:pathLst>
                <a:path w="341629" h="45720">
                  <a:moveTo>
                    <a:pt x="67055" y="0"/>
                  </a:moveTo>
                  <a:lnTo>
                    <a:pt x="0" y="0"/>
                  </a:lnTo>
                  <a:lnTo>
                    <a:pt x="0" y="45719"/>
                  </a:lnTo>
                  <a:lnTo>
                    <a:pt x="70357" y="45719"/>
                  </a:lnTo>
                  <a:lnTo>
                    <a:pt x="79121" y="34289"/>
                  </a:lnTo>
                  <a:lnTo>
                    <a:pt x="341375" y="34289"/>
                  </a:lnTo>
                  <a:lnTo>
                    <a:pt x="341375" y="10159"/>
                  </a:lnTo>
                  <a:lnTo>
                    <a:pt x="79882" y="10159"/>
                  </a:lnTo>
                  <a:lnTo>
                    <a:pt x="6705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" name="object 20"/>
            <p:cNvSpPr/>
            <p:nvPr/>
          </p:nvSpPr>
          <p:spPr>
            <a:xfrm>
              <a:off x="6658356" y="5500116"/>
              <a:ext cx="172720" cy="396240"/>
            </a:xfrm>
            <a:custGeom>
              <a:avLst/>
              <a:gdLst/>
              <a:ahLst/>
              <a:cxnLst/>
              <a:rect l="l" t="t" r="r" b="b"/>
              <a:pathLst>
                <a:path w="172720" h="396239">
                  <a:moveTo>
                    <a:pt x="80772" y="0"/>
                  </a:moveTo>
                  <a:lnTo>
                    <a:pt x="0" y="0"/>
                  </a:lnTo>
                  <a:lnTo>
                    <a:pt x="0" y="208915"/>
                  </a:lnTo>
                  <a:lnTo>
                    <a:pt x="7366" y="260718"/>
                  </a:lnTo>
                  <a:lnTo>
                    <a:pt x="20193" y="301917"/>
                  </a:lnTo>
                  <a:lnTo>
                    <a:pt x="47751" y="347179"/>
                  </a:lnTo>
                  <a:lnTo>
                    <a:pt x="96139" y="383159"/>
                  </a:lnTo>
                  <a:lnTo>
                    <a:pt x="134493" y="394931"/>
                  </a:lnTo>
                  <a:lnTo>
                    <a:pt x="151257" y="396240"/>
                  </a:lnTo>
                  <a:lnTo>
                    <a:pt x="168783" y="394271"/>
                  </a:lnTo>
                  <a:lnTo>
                    <a:pt x="172212" y="389039"/>
                  </a:lnTo>
                  <a:lnTo>
                    <a:pt x="155321" y="377266"/>
                  </a:lnTo>
                  <a:lnTo>
                    <a:pt x="139826" y="363537"/>
                  </a:lnTo>
                  <a:lnTo>
                    <a:pt x="104901" y="318401"/>
                  </a:lnTo>
                  <a:lnTo>
                    <a:pt x="87502" y="275755"/>
                  </a:lnTo>
                  <a:lnTo>
                    <a:pt x="80772" y="225259"/>
                  </a:lnTo>
                  <a:lnTo>
                    <a:pt x="80772" y="0"/>
                  </a:lnTo>
                  <a:close/>
                </a:path>
              </a:pathLst>
            </a:custGeom>
            <a:solidFill>
              <a:srgbClr val="BDB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" name="object 21"/>
            <p:cNvSpPr/>
            <p:nvPr/>
          </p:nvSpPr>
          <p:spPr>
            <a:xfrm>
              <a:off x="6772910" y="5858459"/>
              <a:ext cx="17780" cy="27305"/>
            </a:xfrm>
            <a:custGeom>
              <a:avLst/>
              <a:gdLst/>
              <a:ahLst/>
              <a:cxnLst/>
              <a:rect l="l" t="t" r="r" b="b"/>
              <a:pathLst>
                <a:path w="17779" h="27304">
                  <a:moveTo>
                    <a:pt x="17780" y="0"/>
                  </a:moveTo>
                  <a:lnTo>
                    <a:pt x="0" y="27038"/>
                  </a:lnTo>
                </a:path>
                <a:path w="17779" h="27304">
                  <a:moveTo>
                    <a:pt x="0" y="27038"/>
                  </a:moveTo>
                  <a:lnTo>
                    <a:pt x="17780" y="0"/>
                  </a:lnTo>
                </a:path>
              </a:pathLst>
            </a:custGeom>
            <a:ln w="5284">
              <a:solidFill>
                <a:srgbClr val="8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" name="object 22"/>
            <p:cNvSpPr/>
            <p:nvPr/>
          </p:nvSpPr>
          <p:spPr>
            <a:xfrm>
              <a:off x="6696456" y="5562599"/>
              <a:ext cx="36830" cy="163195"/>
            </a:xfrm>
            <a:custGeom>
              <a:avLst/>
              <a:gdLst/>
              <a:ahLst/>
              <a:cxnLst/>
              <a:rect l="l" t="t" r="r" b="b"/>
              <a:pathLst>
                <a:path w="36829" h="163195">
                  <a:moveTo>
                    <a:pt x="35052" y="8509"/>
                  </a:moveTo>
                  <a:lnTo>
                    <a:pt x="27559" y="0"/>
                  </a:lnTo>
                  <a:lnTo>
                    <a:pt x="8255" y="0"/>
                  </a:lnTo>
                  <a:lnTo>
                    <a:pt x="0" y="8509"/>
                  </a:lnTo>
                  <a:lnTo>
                    <a:pt x="0" y="18288"/>
                  </a:lnTo>
                  <a:lnTo>
                    <a:pt x="0" y="28079"/>
                  </a:lnTo>
                  <a:lnTo>
                    <a:pt x="8255" y="36576"/>
                  </a:lnTo>
                  <a:lnTo>
                    <a:pt x="27559" y="36576"/>
                  </a:lnTo>
                  <a:lnTo>
                    <a:pt x="35052" y="28079"/>
                  </a:lnTo>
                  <a:lnTo>
                    <a:pt x="35052" y="8509"/>
                  </a:lnTo>
                  <a:close/>
                </a:path>
                <a:path w="36829" h="163195">
                  <a:moveTo>
                    <a:pt x="36576" y="135661"/>
                  </a:moveTo>
                  <a:lnTo>
                    <a:pt x="29210" y="128016"/>
                  </a:lnTo>
                  <a:lnTo>
                    <a:pt x="10414" y="128016"/>
                  </a:lnTo>
                  <a:lnTo>
                    <a:pt x="3048" y="135661"/>
                  </a:lnTo>
                  <a:lnTo>
                    <a:pt x="3048" y="145224"/>
                  </a:lnTo>
                  <a:lnTo>
                    <a:pt x="3048" y="154787"/>
                  </a:lnTo>
                  <a:lnTo>
                    <a:pt x="10414" y="163068"/>
                  </a:lnTo>
                  <a:lnTo>
                    <a:pt x="29210" y="163068"/>
                  </a:lnTo>
                  <a:lnTo>
                    <a:pt x="36576" y="154787"/>
                  </a:lnTo>
                  <a:lnTo>
                    <a:pt x="36576" y="135661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6717777" y="5538978"/>
              <a:ext cx="17145" cy="170815"/>
            </a:xfrm>
            <a:custGeom>
              <a:avLst/>
              <a:gdLst/>
              <a:ahLst/>
              <a:cxnLst/>
              <a:rect l="l" t="t" r="r" b="b"/>
              <a:pathLst>
                <a:path w="17145" h="170814">
                  <a:moveTo>
                    <a:pt x="0" y="170688"/>
                  </a:moveTo>
                  <a:lnTo>
                    <a:pt x="16793" y="170688"/>
                  </a:lnTo>
                  <a:lnTo>
                    <a:pt x="16793" y="0"/>
                  </a:lnTo>
                  <a:lnTo>
                    <a:pt x="0" y="0"/>
                  </a:lnTo>
                  <a:lnTo>
                    <a:pt x="0" y="170688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" name="object 24"/>
            <p:cNvSpPr/>
            <p:nvPr/>
          </p:nvSpPr>
          <p:spPr>
            <a:xfrm>
              <a:off x="6699504" y="5561075"/>
              <a:ext cx="35560" cy="163195"/>
            </a:xfrm>
            <a:custGeom>
              <a:avLst/>
              <a:gdLst/>
              <a:ahLst/>
              <a:cxnLst/>
              <a:rect l="l" t="t" r="r" b="b"/>
              <a:pathLst>
                <a:path w="35559" h="163195">
                  <a:moveTo>
                    <a:pt x="33528" y="7874"/>
                  </a:moveTo>
                  <a:lnTo>
                    <a:pt x="26162" y="0"/>
                  </a:lnTo>
                  <a:lnTo>
                    <a:pt x="7366" y="0"/>
                  </a:lnTo>
                  <a:lnTo>
                    <a:pt x="0" y="7874"/>
                  </a:lnTo>
                  <a:lnTo>
                    <a:pt x="0" y="17653"/>
                  </a:lnTo>
                  <a:lnTo>
                    <a:pt x="0" y="27292"/>
                  </a:lnTo>
                  <a:lnTo>
                    <a:pt x="7366" y="35052"/>
                  </a:lnTo>
                  <a:lnTo>
                    <a:pt x="26162" y="35052"/>
                  </a:lnTo>
                  <a:lnTo>
                    <a:pt x="33528" y="27292"/>
                  </a:lnTo>
                  <a:lnTo>
                    <a:pt x="33528" y="7874"/>
                  </a:lnTo>
                  <a:close/>
                </a:path>
                <a:path w="35559" h="163195">
                  <a:moveTo>
                    <a:pt x="35052" y="134467"/>
                  </a:moveTo>
                  <a:lnTo>
                    <a:pt x="27813" y="126492"/>
                  </a:lnTo>
                  <a:lnTo>
                    <a:pt x="9398" y="126492"/>
                  </a:lnTo>
                  <a:lnTo>
                    <a:pt x="1524" y="134467"/>
                  </a:lnTo>
                  <a:lnTo>
                    <a:pt x="1524" y="144449"/>
                  </a:lnTo>
                  <a:lnTo>
                    <a:pt x="1524" y="154419"/>
                  </a:lnTo>
                  <a:lnTo>
                    <a:pt x="9398" y="163068"/>
                  </a:lnTo>
                  <a:lnTo>
                    <a:pt x="27813" y="163068"/>
                  </a:lnTo>
                  <a:lnTo>
                    <a:pt x="35052" y="154419"/>
                  </a:lnTo>
                  <a:lnTo>
                    <a:pt x="35052" y="134467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" name="object 25"/>
            <p:cNvSpPr/>
            <p:nvPr/>
          </p:nvSpPr>
          <p:spPr>
            <a:xfrm>
              <a:off x="6719636" y="5537454"/>
              <a:ext cx="16510" cy="172720"/>
            </a:xfrm>
            <a:custGeom>
              <a:avLst/>
              <a:gdLst/>
              <a:ahLst/>
              <a:cxnLst/>
              <a:rect l="l" t="t" r="r" b="b"/>
              <a:pathLst>
                <a:path w="16509" h="172720">
                  <a:moveTo>
                    <a:pt x="0" y="172212"/>
                  </a:moveTo>
                  <a:lnTo>
                    <a:pt x="16122" y="172212"/>
                  </a:lnTo>
                  <a:lnTo>
                    <a:pt x="16122" y="0"/>
                  </a:lnTo>
                  <a:lnTo>
                    <a:pt x="0" y="0"/>
                  </a:lnTo>
                  <a:lnTo>
                    <a:pt x="0" y="17221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" name="object 26"/>
            <p:cNvSpPr/>
            <p:nvPr/>
          </p:nvSpPr>
          <p:spPr>
            <a:xfrm>
              <a:off x="6708648" y="5574791"/>
              <a:ext cx="12700" cy="134620"/>
            </a:xfrm>
            <a:custGeom>
              <a:avLst/>
              <a:gdLst/>
              <a:ahLst/>
              <a:cxnLst/>
              <a:rect l="l" t="t" r="r" b="b"/>
              <a:pathLst>
                <a:path w="12700" h="134620">
                  <a:moveTo>
                    <a:pt x="7620" y="1778"/>
                  </a:moveTo>
                  <a:lnTo>
                    <a:pt x="6223" y="0"/>
                  </a:lnTo>
                  <a:lnTo>
                    <a:pt x="2032" y="0"/>
                  </a:lnTo>
                  <a:lnTo>
                    <a:pt x="0" y="1778"/>
                  </a:lnTo>
                  <a:lnTo>
                    <a:pt x="0" y="3556"/>
                  </a:lnTo>
                  <a:lnTo>
                    <a:pt x="0" y="5842"/>
                  </a:lnTo>
                  <a:lnTo>
                    <a:pt x="2032" y="7620"/>
                  </a:lnTo>
                  <a:lnTo>
                    <a:pt x="6223" y="7620"/>
                  </a:lnTo>
                  <a:lnTo>
                    <a:pt x="7620" y="5842"/>
                  </a:lnTo>
                  <a:lnTo>
                    <a:pt x="7620" y="1778"/>
                  </a:lnTo>
                  <a:close/>
                </a:path>
                <a:path w="12700" h="134620">
                  <a:moveTo>
                    <a:pt x="12192" y="129235"/>
                  </a:moveTo>
                  <a:lnTo>
                    <a:pt x="10795" y="128016"/>
                  </a:lnTo>
                  <a:lnTo>
                    <a:pt x="6604" y="128016"/>
                  </a:lnTo>
                  <a:lnTo>
                    <a:pt x="4572" y="129235"/>
                  </a:lnTo>
                  <a:lnTo>
                    <a:pt x="4572" y="131064"/>
                  </a:lnTo>
                  <a:lnTo>
                    <a:pt x="4572" y="132892"/>
                  </a:lnTo>
                  <a:lnTo>
                    <a:pt x="6604" y="134112"/>
                  </a:lnTo>
                  <a:lnTo>
                    <a:pt x="10795" y="134112"/>
                  </a:lnTo>
                  <a:lnTo>
                    <a:pt x="12192" y="132892"/>
                  </a:lnTo>
                  <a:lnTo>
                    <a:pt x="12192" y="129235"/>
                  </a:lnTo>
                  <a:close/>
                </a:path>
              </a:pathLst>
            </a:custGeom>
            <a:solidFill>
              <a:srgbClr val="BDB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27" name="object 2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37020" y="5190744"/>
              <a:ext cx="121920" cy="307847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6807708" y="5469636"/>
              <a:ext cx="422275" cy="242570"/>
            </a:xfrm>
            <a:custGeom>
              <a:avLst/>
              <a:gdLst/>
              <a:ahLst/>
              <a:cxnLst/>
              <a:rect l="l" t="t" r="r" b="b"/>
              <a:pathLst>
                <a:path w="422275" h="242570">
                  <a:moveTo>
                    <a:pt x="20193" y="0"/>
                  </a:moveTo>
                  <a:lnTo>
                    <a:pt x="0" y="41909"/>
                  </a:lnTo>
                  <a:lnTo>
                    <a:pt x="164465" y="182981"/>
                  </a:lnTo>
                  <a:lnTo>
                    <a:pt x="397383" y="242315"/>
                  </a:lnTo>
                  <a:lnTo>
                    <a:pt x="422148" y="165887"/>
                  </a:lnTo>
                  <a:lnTo>
                    <a:pt x="20193" y="0"/>
                  </a:lnTo>
                  <a:close/>
                </a:path>
              </a:pathLst>
            </a:custGeom>
            <a:solidFill>
              <a:srgbClr val="BDB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" name="object 29"/>
            <p:cNvSpPr/>
            <p:nvPr/>
          </p:nvSpPr>
          <p:spPr>
            <a:xfrm>
              <a:off x="6659880" y="5129784"/>
              <a:ext cx="205740" cy="413384"/>
            </a:xfrm>
            <a:custGeom>
              <a:avLst/>
              <a:gdLst/>
              <a:ahLst/>
              <a:cxnLst/>
              <a:rect l="l" t="t" r="r" b="b"/>
              <a:pathLst>
                <a:path w="205740" h="413385">
                  <a:moveTo>
                    <a:pt x="170815" y="0"/>
                  </a:moveTo>
                  <a:lnTo>
                    <a:pt x="155828" y="5842"/>
                  </a:lnTo>
                  <a:lnTo>
                    <a:pt x="147700" y="17780"/>
                  </a:lnTo>
                  <a:lnTo>
                    <a:pt x="3301" y="360807"/>
                  </a:lnTo>
                  <a:lnTo>
                    <a:pt x="0" y="380365"/>
                  </a:lnTo>
                  <a:lnTo>
                    <a:pt x="2031" y="392811"/>
                  </a:lnTo>
                  <a:lnTo>
                    <a:pt x="6096" y="402590"/>
                  </a:lnTo>
                  <a:lnTo>
                    <a:pt x="13589" y="409067"/>
                  </a:lnTo>
                  <a:lnTo>
                    <a:pt x="23622" y="413004"/>
                  </a:lnTo>
                  <a:lnTo>
                    <a:pt x="59309" y="413004"/>
                  </a:lnTo>
                  <a:lnTo>
                    <a:pt x="59309" y="388874"/>
                  </a:lnTo>
                  <a:lnTo>
                    <a:pt x="153797" y="383032"/>
                  </a:lnTo>
                  <a:lnTo>
                    <a:pt x="165862" y="395351"/>
                  </a:lnTo>
                  <a:lnTo>
                    <a:pt x="186181" y="395351"/>
                  </a:lnTo>
                  <a:lnTo>
                    <a:pt x="193675" y="392811"/>
                  </a:lnTo>
                  <a:lnTo>
                    <a:pt x="200405" y="388239"/>
                  </a:lnTo>
                  <a:lnTo>
                    <a:pt x="203708" y="381000"/>
                  </a:lnTo>
                  <a:lnTo>
                    <a:pt x="205740" y="369951"/>
                  </a:lnTo>
                  <a:lnTo>
                    <a:pt x="205740" y="28194"/>
                  </a:lnTo>
                  <a:lnTo>
                    <a:pt x="202311" y="13843"/>
                  </a:lnTo>
                  <a:lnTo>
                    <a:pt x="188214" y="1905"/>
                  </a:lnTo>
                  <a:lnTo>
                    <a:pt x="170815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0" name="object 30"/>
            <p:cNvSpPr/>
            <p:nvPr/>
          </p:nvSpPr>
          <p:spPr>
            <a:xfrm>
              <a:off x="6661404" y="5123688"/>
              <a:ext cx="204470" cy="414655"/>
            </a:xfrm>
            <a:custGeom>
              <a:avLst/>
              <a:gdLst/>
              <a:ahLst/>
              <a:cxnLst/>
              <a:rect l="l" t="t" r="r" b="b"/>
              <a:pathLst>
                <a:path w="204470" h="414654">
                  <a:moveTo>
                    <a:pt x="169545" y="0"/>
                  </a:moveTo>
                  <a:lnTo>
                    <a:pt x="154686" y="5842"/>
                  </a:lnTo>
                  <a:lnTo>
                    <a:pt x="146685" y="17780"/>
                  </a:lnTo>
                  <a:lnTo>
                    <a:pt x="3301" y="362077"/>
                  </a:lnTo>
                  <a:lnTo>
                    <a:pt x="0" y="381762"/>
                  </a:lnTo>
                  <a:lnTo>
                    <a:pt x="2031" y="394208"/>
                  </a:lnTo>
                  <a:lnTo>
                    <a:pt x="5969" y="403987"/>
                  </a:lnTo>
                  <a:lnTo>
                    <a:pt x="13462" y="410591"/>
                  </a:lnTo>
                  <a:lnTo>
                    <a:pt x="23495" y="414528"/>
                  </a:lnTo>
                  <a:lnTo>
                    <a:pt x="133985" y="414528"/>
                  </a:lnTo>
                  <a:lnTo>
                    <a:pt x="141986" y="413893"/>
                  </a:lnTo>
                  <a:lnTo>
                    <a:pt x="147954" y="411225"/>
                  </a:lnTo>
                  <a:lnTo>
                    <a:pt x="152019" y="406019"/>
                  </a:lnTo>
                  <a:lnTo>
                    <a:pt x="154050" y="396875"/>
                  </a:lnTo>
                  <a:lnTo>
                    <a:pt x="184785" y="396875"/>
                  </a:lnTo>
                  <a:lnTo>
                    <a:pt x="192913" y="394208"/>
                  </a:lnTo>
                  <a:lnTo>
                    <a:pt x="198881" y="389636"/>
                  </a:lnTo>
                  <a:lnTo>
                    <a:pt x="202184" y="382397"/>
                  </a:lnTo>
                  <a:lnTo>
                    <a:pt x="204216" y="371348"/>
                  </a:lnTo>
                  <a:lnTo>
                    <a:pt x="204216" y="28320"/>
                  </a:lnTo>
                  <a:lnTo>
                    <a:pt x="200914" y="13843"/>
                  </a:lnTo>
                  <a:lnTo>
                    <a:pt x="186817" y="1905"/>
                  </a:lnTo>
                  <a:lnTo>
                    <a:pt x="16954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1" name="object 31"/>
            <p:cNvSpPr/>
            <p:nvPr/>
          </p:nvSpPr>
          <p:spPr>
            <a:xfrm>
              <a:off x="6832092" y="5209031"/>
              <a:ext cx="18415" cy="274320"/>
            </a:xfrm>
            <a:custGeom>
              <a:avLst/>
              <a:gdLst/>
              <a:ahLst/>
              <a:cxnLst/>
              <a:rect l="l" t="t" r="r" b="b"/>
              <a:pathLst>
                <a:path w="18415" h="274320">
                  <a:moveTo>
                    <a:pt x="15240" y="263525"/>
                  </a:moveTo>
                  <a:lnTo>
                    <a:pt x="11938" y="260604"/>
                  </a:lnTo>
                  <a:lnTo>
                    <a:pt x="3302" y="260604"/>
                  </a:lnTo>
                  <a:lnTo>
                    <a:pt x="0" y="263525"/>
                  </a:lnTo>
                  <a:lnTo>
                    <a:pt x="0" y="267208"/>
                  </a:lnTo>
                  <a:lnTo>
                    <a:pt x="0" y="271399"/>
                  </a:lnTo>
                  <a:lnTo>
                    <a:pt x="3302" y="274320"/>
                  </a:lnTo>
                  <a:lnTo>
                    <a:pt x="11938" y="274320"/>
                  </a:lnTo>
                  <a:lnTo>
                    <a:pt x="15240" y="271399"/>
                  </a:lnTo>
                  <a:lnTo>
                    <a:pt x="15240" y="263525"/>
                  </a:lnTo>
                  <a:close/>
                </a:path>
                <a:path w="18415" h="274320">
                  <a:moveTo>
                    <a:pt x="18288" y="3302"/>
                  </a:moveTo>
                  <a:lnTo>
                    <a:pt x="14859" y="0"/>
                  </a:lnTo>
                  <a:lnTo>
                    <a:pt x="6477" y="0"/>
                  </a:lnTo>
                  <a:lnTo>
                    <a:pt x="3048" y="3302"/>
                  </a:lnTo>
                  <a:lnTo>
                    <a:pt x="3048" y="7874"/>
                  </a:lnTo>
                  <a:lnTo>
                    <a:pt x="3048" y="11811"/>
                  </a:lnTo>
                  <a:lnTo>
                    <a:pt x="6477" y="15252"/>
                  </a:lnTo>
                  <a:lnTo>
                    <a:pt x="14859" y="15252"/>
                  </a:lnTo>
                  <a:lnTo>
                    <a:pt x="18288" y="11811"/>
                  </a:lnTo>
                  <a:lnTo>
                    <a:pt x="18288" y="3302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object 32"/>
          <p:cNvGrpSpPr/>
          <p:nvPr/>
        </p:nvGrpSpPr>
        <p:grpSpPr>
          <a:xfrm>
            <a:off x="7144511" y="5010911"/>
            <a:ext cx="716280" cy="695325"/>
            <a:chOff x="7144511" y="5010911"/>
            <a:chExt cx="716280" cy="695325"/>
          </a:xfrm>
        </p:grpSpPr>
        <p:pic>
          <p:nvPicPr>
            <p:cNvPr id="33" name="object 3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4487" y="5166359"/>
              <a:ext cx="146303" cy="140207"/>
            </a:xfrm>
            <a:prstGeom prst="rect">
              <a:avLst/>
            </a:prstGeom>
          </p:spPr>
        </p:pic>
        <p:sp>
          <p:nvSpPr>
            <p:cNvPr id="34" name="object 34"/>
            <p:cNvSpPr/>
            <p:nvPr/>
          </p:nvSpPr>
          <p:spPr>
            <a:xfrm>
              <a:off x="7144511" y="5010911"/>
              <a:ext cx="544195" cy="695325"/>
            </a:xfrm>
            <a:custGeom>
              <a:avLst/>
              <a:gdLst/>
              <a:ahLst/>
              <a:cxnLst/>
              <a:rect l="l" t="t" r="r" b="b"/>
              <a:pathLst>
                <a:path w="544195" h="695325">
                  <a:moveTo>
                    <a:pt x="39624" y="0"/>
                  </a:moveTo>
                  <a:lnTo>
                    <a:pt x="22860" y="10413"/>
                  </a:lnTo>
                  <a:lnTo>
                    <a:pt x="52197" y="86360"/>
                  </a:lnTo>
                  <a:lnTo>
                    <a:pt x="0" y="528066"/>
                  </a:lnTo>
                  <a:lnTo>
                    <a:pt x="77724" y="689063"/>
                  </a:lnTo>
                  <a:lnTo>
                    <a:pt x="188976" y="694944"/>
                  </a:lnTo>
                  <a:lnTo>
                    <a:pt x="175006" y="221869"/>
                  </a:lnTo>
                  <a:lnTo>
                    <a:pt x="165608" y="224535"/>
                  </a:lnTo>
                  <a:lnTo>
                    <a:pt x="64389" y="362457"/>
                  </a:lnTo>
                  <a:lnTo>
                    <a:pt x="90551" y="79248"/>
                  </a:lnTo>
                  <a:lnTo>
                    <a:pt x="103759" y="43942"/>
                  </a:lnTo>
                  <a:lnTo>
                    <a:pt x="209677" y="43942"/>
                  </a:lnTo>
                  <a:lnTo>
                    <a:pt x="209677" y="235584"/>
                  </a:lnTo>
                  <a:lnTo>
                    <a:pt x="234569" y="234315"/>
                  </a:lnTo>
                  <a:lnTo>
                    <a:pt x="234569" y="43942"/>
                  </a:lnTo>
                  <a:lnTo>
                    <a:pt x="343027" y="43942"/>
                  </a:lnTo>
                  <a:lnTo>
                    <a:pt x="343027" y="234315"/>
                  </a:lnTo>
                  <a:lnTo>
                    <a:pt x="368427" y="234315"/>
                  </a:lnTo>
                  <a:lnTo>
                    <a:pt x="367157" y="46481"/>
                  </a:lnTo>
                  <a:lnTo>
                    <a:pt x="487807" y="46481"/>
                  </a:lnTo>
                  <a:lnTo>
                    <a:pt x="487807" y="234315"/>
                  </a:lnTo>
                  <a:lnTo>
                    <a:pt x="527304" y="234315"/>
                  </a:lnTo>
                  <a:lnTo>
                    <a:pt x="527304" y="69342"/>
                  </a:lnTo>
                  <a:lnTo>
                    <a:pt x="536067" y="66167"/>
                  </a:lnTo>
                  <a:lnTo>
                    <a:pt x="544068" y="10413"/>
                  </a:lnTo>
                  <a:lnTo>
                    <a:pt x="39624" y="0"/>
                  </a:lnTo>
                  <a:close/>
                </a:path>
              </a:pathLst>
            </a:custGeom>
            <a:solidFill>
              <a:srgbClr val="BDB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5" name="object 35"/>
          <p:cNvGrpSpPr/>
          <p:nvPr/>
        </p:nvGrpSpPr>
        <p:grpSpPr>
          <a:xfrm>
            <a:off x="7057643" y="5010911"/>
            <a:ext cx="1503045" cy="937260"/>
            <a:chOff x="7057643" y="5010911"/>
            <a:chExt cx="1503045" cy="937260"/>
          </a:xfrm>
        </p:grpSpPr>
        <p:sp>
          <p:nvSpPr>
            <p:cNvPr id="36" name="object 36"/>
            <p:cNvSpPr/>
            <p:nvPr/>
          </p:nvSpPr>
          <p:spPr>
            <a:xfrm>
              <a:off x="8025383" y="5044439"/>
              <a:ext cx="41275" cy="219710"/>
            </a:xfrm>
            <a:custGeom>
              <a:avLst/>
              <a:gdLst/>
              <a:ahLst/>
              <a:cxnLst/>
              <a:rect l="l" t="t" r="r" b="b"/>
              <a:pathLst>
                <a:path w="41275" h="219710">
                  <a:moveTo>
                    <a:pt x="41148" y="0"/>
                  </a:moveTo>
                  <a:lnTo>
                    <a:pt x="0" y="0"/>
                  </a:lnTo>
                  <a:lnTo>
                    <a:pt x="0" y="219456"/>
                  </a:lnTo>
                  <a:lnTo>
                    <a:pt x="41148" y="215519"/>
                  </a:lnTo>
                  <a:lnTo>
                    <a:pt x="41148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object 37"/>
            <p:cNvSpPr/>
            <p:nvPr/>
          </p:nvSpPr>
          <p:spPr>
            <a:xfrm>
              <a:off x="7642859" y="5253227"/>
              <a:ext cx="658495" cy="437515"/>
            </a:xfrm>
            <a:custGeom>
              <a:avLst/>
              <a:gdLst/>
              <a:ahLst/>
              <a:cxnLst/>
              <a:rect l="l" t="t" r="r" b="b"/>
              <a:pathLst>
                <a:path w="658495" h="437514">
                  <a:moveTo>
                    <a:pt x="599440" y="0"/>
                  </a:moveTo>
                  <a:lnTo>
                    <a:pt x="0" y="0"/>
                  </a:lnTo>
                  <a:lnTo>
                    <a:pt x="0" y="437388"/>
                  </a:lnTo>
                  <a:lnTo>
                    <a:pt x="658368" y="434771"/>
                  </a:lnTo>
                  <a:lnTo>
                    <a:pt x="658368" y="55626"/>
                  </a:lnTo>
                  <a:lnTo>
                    <a:pt x="651637" y="31369"/>
                  </a:lnTo>
                  <a:lnTo>
                    <a:pt x="636270" y="13081"/>
                  </a:lnTo>
                  <a:lnTo>
                    <a:pt x="613537" y="2667"/>
                  </a:lnTo>
                  <a:lnTo>
                    <a:pt x="599440" y="0"/>
                  </a:lnTo>
                  <a:close/>
                </a:path>
              </a:pathLst>
            </a:custGeom>
            <a:solidFill>
              <a:srgbClr val="BDB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object 38"/>
            <p:cNvSpPr/>
            <p:nvPr/>
          </p:nvSpPr>
          <p:spPr>
            <a:xfrm>
              <a:off x="7158227" y="5010911"/>
              <a:ext cx="1097280" cy="683260"/>
            </a:xfrm>
            <a:custGeom>
              <a:avLst/>
              <a:gdLst/>
              <a:ahLst/>
              <a:cxnLst/>
              <a:rect l="l" t="t" r="r" b="b"/>
              <a:pathLst>
                <a:path w="1097279" h="683260">
                  <a:moveTo>
                    <a:pt x="1097280" y="394081"/>
                  </a:moveTo>
                  <a:lnTo>
                    <a:pt x="1016127" y="317500"/>
                  </a:lnTo>
                  <a:lnTo>
                    <a:pt x="1018794" y="298577"/>
                  </a:lnTo>
                  <a:lnTo>
                    <a:pt x="540639" y="298577"/>
                  </a:lnTo>
                  <a:lnTo>
                    <a:pt x="540639" y="222504"/>
                  </a:lnTo>
                  <a:lnTo>
                    <a:pt x="528828" y="222504"/>
                  </a:lnTo>
                  <a:lnTo>
                    <a:pt x="528828" y="57531"/>
                  </a:lnTo>
                  <a:lnTo>
                    <a:pt x="545592" y="57531"/>
                  </a:lnTo>
                  <a:lnTo>
                    <a:pt x="545592" y="0"/>
                  </a:lnTo>
                  <a:lnTo>
                    <a:pt x="489204" y="0"/>
                  </a:lnTo>
                  <a:lnTo>
                    <a:pt x="489204" y="34544"/>
                  </a:lnTo>
                  <a:lnTo>
                    <a:pt x="489204" y="222504"/>
                  </a:lnTo>
                  <a:lnTo>
                    <a:pt x="369049" y="222504"/>
                  </a:lnTo>
                  <a:lnTo>
                    <a:pt x="367792" y="34544"/>
                  </a:lnTo>
                  <a:lnTo>
                    <a:pt x="489204" y="34544"/>
                  </a:lnTo>
                  <a:lnTo>
                    <a:pt x="489204" y="0"/>
                  </a:lnTo>
                  <a:lnTo>
                    <a:pt x="344297" y="0"/>
                  </a:lnTo>
                  <a:lnTo>
                    <a:pt x="344297" y="32004"/>
                  </a:lnTo>
                  <a:lnTo>
                    <a:pt x="344297" y="222504"/>
                  </a:lnTo>
                  <a:lnTo>
                    <a:pt x="235585" y="222504"/>
                  </a:lnTo>
                  <a:lnTo>
                    <a:pt x="235585" y="32004"/>
                  </a:lnTo>
                  <a:lnTo>
                    <a:pt x="344297" y="32004"/>
                  </a:lnTo>
                  <a:lnTo>
                    <a:pt x="344297" y="0"/>
                  </a:lnTo>
                  <a:lnTo>
                    <a:pt x="210693" y="0"/>
                  </a:lnTo>
                  <a:lnTo>
                    <a:pt x="210693" y="32004"/>
                  </a:lnTo>
                  <a:lnTo>
                    <a:pt x="210693" y="222504"/>
                  </a:lnTo>
                  <a:lnTo>
                    <a:pt x="189865" y="222504"/>
                  </a:lnTo>
                  <a:lnTo>
                    <a:pt x="189865" y="221742"/>
                  </a:lnTo>
                  <a:lnTo>
                    <a:pt x="157734" y="221742"/>
                  </a:lnTo>
                  <a:lnTo>
                    <a:pt x="65151" y="350520"/>
                  </a:lnTo>
                  <a:lnTo>
                    <a:pt x="91186" y="68072"/>
                  </a:lnTo>
                  <a:lnTo>
                    <a:pt x="104648" y="32004"/>
                  </a:lnTo>
                  <a:lnTo>
                    <a:pt x="210693" y="32004"/>
                  </a:lnTo>
                  <a:lnTo>
                    <a:pt x="210693" y="0"/>
                  </a:lnTo>
                  <a:lnTo>
                    <a:pt x="23495" y="0"/>
                  </a:lnTo>
                  <a:lnTo>
                    <a:pt x="53086" y="75184"/>
                  </a:lnTo>
                  <a:lnTo>
                    <a:pt x="0" y="516001"/>
                  </a:lnTo>
                  <a:lnTo>
                    <a:pt x="78486" y="676871"/>
                  </a:lnTo>
                  <a:lnTo>
                    <a:pt x="189865" y="682752"/>
                  </a:lnTo>
                  <a:lnTo>
                    <a:pt x="189865" y="623316"/>
                  </a:lnTo>
                  <a:lnTo>
                    <a:pt x="484886" y="623316"/>
                  </a:lnTo>
                  <a:lnTo>
                    <a:pt x="488315" y="475996"/>
                  </a:lnTo>
                  <a:lnTo>
                    <a:pt x="852297" y="475361"/>
                  </a:lnTo>
                  <a:lnTo>
                    <a:pt x="875030" y="471424"/>
                  </a:lnTo>
                  <a:lnTo>
                    <a:pt x="898652" y="462788"/>
                  </a:lnTo>
                  <a:lnTo>
                    <a:pt x="924052" y="449707"/>
                  </a:lnTo>
                  <a:lnTo>
                    <a:pt x="944118" y="435991"/>
                  </a:lnTo>
                  <a:lnTo>
                    <a:pt x="960374" y="421640"/>
                  </a:lnTo>
                  <a:lnTo>
                    <a:pt x="1018032" y="477393"/>
                  </a:lnTo>
                  <a:lnTo>
                    <a:pt x="1097280" y="394081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object 39"/>
            <p:cNvSpPr/>
            <p:nvPr/>
          </p:nvSpPr>
          <p:spPr>
            <a:xfrm>
              <a:off x="7699247" y="5289803"/>
              <a:ext cx="601980" cy="288290"/>
            </a:xfrm>
            <a:custGeom>
              <a:avLst/>
              <a:gdLst/>
              <a:ahLst/>
              <a:cxnLst/>
              <a:rect l="l" t="t" r="r" b="b"/>
              <a:pathLst>
                <a:path w="601979" h="288289">
                  <a:moveTo>
                    <a:pt x="0" y="0"/>
                  </a:moveTo>
                  <a:lnTo>
                    <a:pt x="0" y="22352"/>
                  </a:lnTo>
                  <a:lnTo>
                    <a:pt x="305688" y="22352"/>
                  </a:lnTo>
                  <a:lnTo>
                    <a:pt x="601979" y="288036"/>
                  </a:lnTo>
                  <a:lnTo>
                    <a:pt x="601979" y="271526"/>
                  </a:lnTo>
                  <a:lnTo>
                    <a:pt x="325754" y="22352"/>
                  </a:lnTo>
                  <a:lnTo>
                    <a:pt x="475996" y="22352"/>
                  </a:lnTo>
                  <a:lnTo>
                    <a:pt x="482092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8120633" y="5328665"/>
              <a:ext cx="135890" cy="160020"/>
            </a:xfrm>
            <a:custGeom>
              <a:avLst/>
              <a:gdLst/>
              <a:ahLst/>
              <a:cxnLst/>
              <a:rect l="l" t="t" r="r" b="b"/>
              <a:pathLst>
                <a:path w="135890" h="160020">
                  <a:moveTo>
                    <a:pt x="56388" y="0"/>
                  </a:moveTo>
                  <a:lnTo>
                    <a:pt x="135636" y="76454"/>
                  </a:lnTo>
                  <a:lnTo>
                    <a:pt x="56388" y="160020"/>
                  </a:lnTo>
                  <a:lnTo>
                    <a:pt x="0" y="105156"/>
                  </a:lnTo>
                </a:path>
              </a:pathLst>
            </a:custGeom>
            <a:ln w="5296">
              <a:solidFill>
                <a:srgbClr val="8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object 41"/>
            <p:cNvSpPr/>
            <p:nvPr/>
          </p:nvSpPr>
          <p:spPr>
            <a:xfrm>
              <a:off x="7280147" y="5486399"/>
              <a:ext cx="730250" cy="166370"/>
            </a:xfrm>
            <a:custGeom>
              <a:avLst/>
              <a:gdLst/>
              <a:ahLst/>
              <a:cxnLst/>
              <a:rect l="l" t="t" r="r" b="b"/>
              <a:pathLst>
                <a:path w="730250" h="166370">
                  <a:moveTo>
                    <a:pt x="729996" y="0"/>
                  </a:moveTo>
                  <a:lnTo>
                    <a:pt x="0" y="0"/>
                  </a:lnTo>
                  <a:lnTo>
                    <a:pt x="0" y="166115"/>
                  </a:lnTo>
                  <a:lnTo>
                    <a:pt x="729996" y="156235"/>
                  </a:lnTo>
                  <a:lnTo>
                    <a:pt x="729996" y="0"/>
                  </a:lnTo>
                  <a:close/>
                </a:path>
              </a:pathLst>
            </a:custGeom>
            <a:solidFill>
              <a:srgbClr val="BDB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object 42"/>
            <p:cNvSpPr/>
            <p:nvPr/>
          </p:nvSpPr>
          <p:spPr>
            <a:xfrm>
              <a:off x="7279385" y="5290565"/>
              <a:ext cx="904240" cy="370840"/>
            </a:xfrm>
            <a:custGeom>
              <a:avLst/>
              <a:gdLst/>
              <a:ahLst/>
              <a:cxnLst/>
              <a:rect l="l" t="t" r="r" b="b"/>
              <a:pathLst>
                <a:path w="904240" h="370839">
                  <a:moveTo>
                    <a:pt x="0" y="370332"/>
                  </a:moveTo>
                  <a:lnTo>
                    <a:pt x="0" y="196723"/>
                  </a:lnTo>
                  <a:lnTo>
                    <a:pt x="734060" y="196723"/>
                  </a:lnTo>
                  <a:lnTo>
                    <a:pt x="758190" y="191389"/>
                  </a:lnTo>
                  <a:lnTo>
                    <a:pt x="798449" y="174244"/>
                  </a:lnTo>
                  <a:lnTo>
                    <a:pt x="838708" y="144907"/>
                  </a:lnTo>
                  <a:lnTo>
                    <a:pt x="863473" y="112141"/>
                  </a:lnTo>
                  <a:lnTo>
                    <a:pt x="884301" y="72771"/>
                  </a:lnTo>
                  <a:lnTo>
                    <a:pt x="903732" y="0"/>
                  </a:lnTo>
                  <a:lnTo>
                    <a:pt x="422656" y="0"/>
                  </a:lnTo>
                </a:path>
              </a:pathLst>
            </a:custGeom>
            <a:ln w="5236">
              <a:solidFill>
                <a:srgbClr val="8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object 43"/>
            <p:cNvSpPr/>
            <p:nvPr/>
          </p:nvSpPr>
          <p:spPr>
            <a:xfrm>
              <a:off x="7068311" y="5754623"/>
              <a:ext cx="73660" cy="0"/>
            </a:xfrm>
            <a:custGeom>
              <a:avLst/>
              <a:gdLst/>
              <a:ahLst/>
              <a:cxnLst/>
              <a:rect l="l" t="t" r="r" b="b"/>
              <a:pathLst>
                <a:path w="73659">
                  <a:moveTo>
                    <a:pt x="0" y="0"/>
                  </a:moveTo>
                  <a:lnTo>
                    <a:pt x="73152" y="0"/>
                  </a:lnTo>
                </a:path>
              </a:pathLst>
            </a:custGeom>
            <a:ln w="43039">
              <a:solidFill>
                <a:srgbClr val="BDBD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4" name="object 44"/>
            <p:cNvSpPr/>
            <p:nvPr/>
          </p:nvSpPr>
          <p:spPr>
            <a:xfrm>
              <a:off x="7057643" y="5734811"/>
              <a:ext cx="15240" cy="38100"/>
            </a:xfrm>
            <a:custGeom>
              <a:avLst/>
              <a:gdLst/>
              <a:ahLst/>
              <a:cxnLst/>
              <a:rect l="l" t="t" r="r" b="b"/>
              <a:pathLst>
                <a:path w="15240" h="38100">
                  <a:moveTo>
                    <a:pt x="11937" y="0"/>
                  </a:moveTo>
                  <a:lnTo>
                    <a:pt x="3301" y="0"/>
                  </a:lnTo>
                  <a:lnTo>
                    <a:pt x="0" y="8534"/>
                  </a:lnTo>
                  <a:lnTo>
                    <a:pt x="0" y="19050"/>
                  </a:lnTo>
                  <a:lnTo>
                    <a:pt x="0" y="29565"/>
                  </a:lnTo>
                  <a:lnTo>
                    <a:pt x="3301" y="38100"/>
                  </a:lnTo>
                  <a:lnTo>
                    <a:pt x="11937" y="38100"/>
                  </a:lnTo>
                  <a:lnTo>
                    <a:pt x="15239" y="29565"/>
                  </a:lnTo>
                  <a:lnTo>
                    <a:pt x="15239" y="8534"/>
                  </a:lnTo>
                  <a:lnTo>
                    <a:pt x="11937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5" name="object 45"/>
            <p:cNvSpPr/>
            <p:nvPr/>
          </p:nvSpPr>
          <p:spPr>
            <a:xfrm>
              <a:off x="7107935" y="5615939"/>
              <a:ext cx="1228725" cy="332740"/>
            </a:xfrm>
            <a:custGeom>
              <a:avLst/>
              <a:gdLst/>
              <a:ahLst/>
              <a:cxnLst/>
              <a:rect l="l" t="t" r="r" b="b"/>
              <a:pathLst>
                <a:path w="1228725" h="332739">
                  <a:moveTo>
                    <a:pt x="1228344" y="183743"/>
                  </a:moveTo>
                  <a:lnTo>
                    <a:pt x="1205293" y="172783"/>
                  </a:lnTo>
                  <a:lnTo>
                    <a:pt x="1205458" y="166446"/>
                  </a:lnTo>
                  <a:lnTo>
                    <a:pt x="1227709" y="153060"/>
                  </a:lnTo>
                  <a:lnTo>
                    <a:pt x="1203871" y="145173"/>
                  </a:lnTo>
                  <a:lnTo>
                    <a:pt x="1202994" y="139052"/>
                  </a:lnTo>
                  <a:lnTo>
                    <a:pt x="1221613" y="123024"/>
                  </a:lnTo>
                  <a:lnTo>
                    <a:pt x="1198778" y="121691"/>
                  </a:lnTo>
                  <a:lnTo>
                    <a:pt x="1195920" y="113652"/>
                  </a:lnTo>
                  <a:lnTo>
                    <a:pt x="1211707" y="98729"/>
                  </a:lnTo>
                  <a:lnTo>
                    <a:pt x="1189228" y="98247"/>
                  </a:lnTo>
                  <a:lnTo>
                    <a:pt x="1188720" y="97116"/>
                  </a:lnTo>
                  <a:lnTo>
                    <a:pt x="1186167" y="92760"/>
                  </a:lnTo>
                  <a:lnTo>
                    <a:pt x="1199515" y="75222"/>
                  </a:lnTo>
                  <a:lnTo>
                    <a:pt x="1174673" y="75222"/>
                  </a:lnTo>
                  <a:lnTo>
                    <a:pt x="1173734" y="73901"/>
                  </a:lnTo>
                  <a:lnTo>
                    <a:pt x="1167790" y="67030"/>
                  </a:lnTo>
                  <a:lnTo>
                    <a:pt x="1174750" y="48450"/>
                  </a:lnTo>
                  <a:lnTo>
                    <a:pt x="1154430" y="53619"/>
                  </a:lnTo>
                  <a:lnTo>
                    <a:pt x="1146035" y="46913"/>
                  </a:lnTo>
                  <a:lnTo>
                    <a:pt x="1150493" y="27419"/>
                  </a:lnTo>
                  <a:lnTo>
                    <a:pt x="1130947" y="36880"/>
                  </a:lnTo>
                  <a:lnTo>
                    <a:pt x="1121448" y="31826"/>
                  </a:lnTo>
                  <a:lnTo>
                    <a:pt x="1123188" y="13055"/>
                  </a:lnTo>
                  <a:lnTo>
                    <a:pt x="1106754" y="25565"/>
                  </a:lnTo>
                  <a:lnTo>
                    <a:pt x="1099400" y="23279"/>
                  </a:lnTo>
                  <a:lnTo>
                    <a:pt x="1092327" y="4572"/>
                  </a:lnTo>
                  <a:lnTo>
                    <a:pt x="1081252" y="18910"/>
                  </a:lnTo>
                  <a:lnTo>
                    <a:pt x="1079881" y="18618"/>
                  </a:lnTo>
                  <a:lnTo>
                    <a:pt x="1070876" y="17640"/>
                  </a:lnTo>
                  <a:lnTo>
                    <a:pt x="1065530" y="647"/>
                  </a:lnTo>
                  <a:lnTo>
                    <a:pt x="1057490" y="15240"/>
                  </a:lnTo>
                  <a:lnTo>
                    <a:pt x="1044524" y="15240"/>
                  </a:lnTo>
                  <a:lnTo>
                    <a:pt x="1036701" y="0"/>
                  </a:lnTo>
                  <a:lnTo>
                    <a:pt x="1030846" y="15240"/>
                  </a:lnTo>
                  <a:lnTo>
                    <a:pt x="1019492" y="15240"/>
                  </a:lnTo>
                  <a:lnTo>
                    <a:pt x="1011174" y="2616"/>
                  </a:lnTo>
                  <a:lnTo>
                    <a:pt x="1005344" y="15240"/>
                  </a:lnTo>
                  <a:lnTo>
                    <a:pt x="994257" y="15240"/>
                  </a:lnTo>
                  <a:lnTo>
                    <a:pt x="986409" y="2616"/>
                  </a:lnTo>
                  <a:lnTo>
                    <a:pt x="981430" y="15240"/>
                  </a:lnTo>
                  <a:lnTo>
                    <a:pt x="970127" y="15240"/>
                  </a:lnTo>
                  <a:lnTo>
                    <a:pt x="963676" y="1955"/>
                  </a:lnTo>
                  <a:lnTo>
                    <a:pt x="957211" y="15240"/>
                  </a:lnTo>
                  <a:lnTo>
                    <a:pt x="944702" y="15240"/>
                  </a:lnTo>
                  <a:lnTo>
                    <a:pt x="936752" y="1955"/>
                  </a:lnTo>
                  <a:lnTo>
                    <a:pt x="929792" y="15240"/>
                  </a:lnTo>
                  <a:lnTo>
                    <a:pt x="917803" y="15240"/>
                  </a:lnTo>
                  <a:lnTo>
                    <a:pt x="911987" y="2616"/>
                  </a:lnTo>
                  <a:lnTo>
                    <a:pt x="902525" y="15240"/>
                  </a:lnTo>
                  <a:lnTo>
                    <a:pt x="890943" y="15240"/>
                  </a:lnTo>
                  <a:lnTo>
                    <a:pt x="884555" y="1308"/>
                  </a:lnTo>
                  <a:lnTo>
                    <a:pt x="876071" y="15240"/>
                  </a:lnTo>
                  <a:lnTo>
                    <a:pt x="862380" y="15240"/>
                  </a:lnTo>
                  <a:lnTo>
                    <a:pt x="855091" y="2616"/>
                  </a:lnTo>
                  <a:lnTo>
                    <a:pt x="847712" y="15240"/>
                  </a:lnTo>
                  <a:lnTo>
                    <a:pt x="833285" y="15240"/>
                  </a:lnTo>
                  <a:lnTo>
                    <a:pt x="824865" y="2616"/>
                  </a:lnTo>
                  <a:lnTo>
                    <a:pt x="818032" y="15240"/>
                  </a:lnTo>
                  <a:lnTo>
                    <a:pt x="805980" y="15240"/>
                  </a:lnTo>
                  <a:lnTo>
                    <a:pt x="798830" y="2616"/>
                  </a:lnTo>
                  <a:lnTo>
                    <a:pt x="791121" y="15240"/>
                  </a:lnTo>
                  <a:lnTo>
                    <a:pt x="776693" y="15240"/>
                  </a:lnTo>
                  <a:lnTo>
                    <a:pt x="768604" y="2616"/>
                  </a:lnTo>
                  <a:lnTo>
                    <a:pt x="760882" y="15240"/>
                  </a:lnTo>
                  <a:lnTo>
                    <a:pt x="748030" y="15240"/>
                  </a:lnTo>
                  <a:lnTo>
                    <a:pt x="739902" y="2616"/>
                  </a:lnTo>
                  <a:lnTo>
                    <a:pt x="730364" y="15240"/>
                  </a:lnTo>
                  <a:lnTo>
                    <a:pt x="717588" y="15240"/>
                  </a:lnTo>
                  <a:lnTo>
                    <a:pt x="709041" y="2616"/>
                  </a:lnTo>
                  <a:lnTo>
                    <a:pt x="700379" y="15240"/>
                  </a:lnTo>
                  <a:lnTo>
                    <a:pt x="686727" y="15240"/>
                  </a:lnTo>
                  <a:lnTo>
                    <a:pt x="679577" y="2616"/>
                  </a:lnTo>
                  <a:lnTo>
                    <a:pt x="670242" y="15240"/>
                  </a:lnTo>
                  <a:lnTo>
                    <a:pt x="656424" y="15240"/>
                  </a:lnTo>
                  <a:lnTo>
                    <a:pt x="648716" y="2616"/>
                  </a:lnTo>
                  <a:lnTo>
                    <a:pt x="640054" y="15240"/>
                  </a:lnTo>
                  <a:lnTo>
                    <a:pt x="626402" y="15240"/>
                  </a:lnTo>
                  <a:lnTo>
                    <a:pt x="618490" y="1308"/>
                  </a:lnTo>
                  <a:lnTo>
                    <a:pt x="610717" y="15240"/>
                  </a:lnTo>
                  <a:lnTo>
                    <a:pt x="599401" y="15240"/>
                  </a:lnTo>
                  <a:lnTo>
                    <a:pt x="592455" y="2616"/>
                  </a:lnTo>
                  <a:lnTo>
                    <a:pt x="583107" y="15240"/>
                  </a:lnTo>
                  <a:lnTo>
                    <a:pt x="570344" y="15240"/>
                  </a:lnTo>
                  <a:lnTo>
                    <a:pt x="564896" y="2616"/>
                  </a:lnTo>
                  <a:lnTo>
                    <a:pt x="554088" y="15240"/>
                  </a:lnTo>
                  <a:lnTo>
                    <a:pt x="542442" y="15240"/>
                  </a:lnTo>
                  <a:lnTo>
                    <a:pt x="532130" y="2616"/>
                  </a:lnTo>
                  <a:lnTo>
                    <a:pt x="523849" y="15240"/>
                  </a:lnTo>
                  <a:lnTo>
                    <a:pt x="508012" y="15240"/>
                  </a:lnTo>
                  <a:lnTo>
                    <a:pt x="499872" y="2616"/>
                  </a:lnTo>
                  <a:lnTo>
                    <a:pt x="492696" y="15240"/>
                  </a:lnTo>
                  <a:lnTo>
                    <a:pt x="478904" y="15240"/>
                  </a:lnTo>
                  <a:lnTo>
                    <a:pt x="471805" y="2616"/>
                  </a:lnTo>
                  <a:lnTo>
                    <a:pt x="464908" y="15240"/>
                  </a:lnTo>
                  <a:lnTo>
                    <a:pt x="452501" y="15240"/>
                  </a:lnTo>
                  <a:lnTo>
                    <a:pt x="445008" y="2616"/>
                  </a:lnTo>
                  <a:lnTo>
                    <a:pt x="438696" y="15240"/>
                  </a:lnTo>
                  <a:lnTo>
                    <a:pt x="425907" y="15240"/>
                  </a:lnTo>
                  <a:lnTo>
                    <a:pt x="418211" y="2616"/>
                  </a:lnTo>
                  <a:lnTo>
                    <a:pt x="410222" y="15240"/>
                  </a:lnTo>
                  <a:lnTo>
                    <a:pt x="398056" y="15240"/>
                  </a:lnTo>
                  <a:lnTo>
                    <a:pt x="391922" y="2616"/>
                  </a:lnTo>
                  <a:lnTo>
                    <a:pt x="383616" y="15240"/>
                  </a:lnTo>
                  <a:lnTo>
                    <a:pt x="370954" y="15240"/>
                  </a:lnTo>
                  <a:lnTo>
                    <a:pt x="362585" y="2616"/>
                  </a:lnTo>
                  <a:lnTo>
                    <a:pt x="353669" y="15240"/>
                  </a:lnTo>
                  <a:lnTo>
                    <a:pt x="341045" y="15240"/>
                  </a:lnTo>
                  <a:lnTo>
                    <a:pt x="334391" y="2616"/>
                  </a:lnTo>
                  <a:lnTo>
                    <a:pt x="324561" y="15240"/>
                  </a:lnTo>
                  <a:lnTo>
                    <a:pt x="312051" y="15240"/>
                  </a:lnTo>
                  <a:lnTo>
                    <a:pt x="304165" y="2616"/>
                  </a:lnTo>
                  <a:lnTo>
                    <a:pt x="293103" y="15240"/>
                  </a:lnTo>
                  <a:lnTo>
                    <a:pt x="280403" y="15240"/>
                  </a:lnTo>
                  <a:lnTo>
                    <a:pt x="274701" y="2616"/>
                  </a:lnTo>
                  <a:lnTo>
                    <a:pt x="266255" y="15240"/>
                  </a:lnTo>
                  <a:lnTo>
                    <a:pt x="255092" y="15240"/>
                  </a:lnTo>
                  <a:lnTo>
                    <a:pt x="246507" y="2616"/>
                  </a:lnTo>
                  <a:lnTo>
                    <a:pt x="238315" y="15240"/>
                  </a:lnTo>
                  <a:lnTo>
                    <a:pt x="227279" y="15240"/>
                  </a:lnTo>
                  <a:lnTo>
                    <a:pt x="219837" y="2616"/>
                  </a:lnTo>
                  <a:lnTo>
                    <a:pt x="211937" y="15240"/>
                  </a:lnTo>
                  <a:lnTo>
                    <a:pt x="201053" y="15240"/>
                  </a:lnTo>
                  <a:lnTo>
                    <a:pt x="193548" y="2616"/>
                  </a:lnTo>
                  <a:lnTo>
                    <a:pt x="186753" y="15240"/>
                  </a:lnTo>
                  <a:lnTo>
                    <a:pt x="175514" y="15240"/>
                  </a:lnTo>
                  <a:lnTo>
                    <a:pt x="166243" y="647"/>
                  </a:lnTo>
                  <a:lnTo>
                    <a:pt x="157962" y="17094"/>
                  </a:lnTo>
                  <a:lnTo>
                    <a:pt x="149860" y="17475"/>
                  </a:lnTo>
                  <a:lnTo>
                    <a:pt x="145897" y="18059"/>
                  </a:lnTo>
                  <a:lnTo>
                    <a:pt x="133350" y="4572"/>
                  </a:lnTo>
                  <a:lnTo>
                    <a:pt x="130035" y="20955"/>
                  </a:lnTo>
                  <a:lnTo>
                    <a:pt x="121793" y="22974"/>
                  </a:lnTo>
                  <a:lnTo>
                    <a:pt x="113538" y="25869"/>
                  </a:lnTo>
                  <a:lnTo>
                    <a:pt x="99822" y="16979"/>
                  </a:lnTo>
                  <a:lnTo>
                    <a:pt x="99822" y="31648"/>
                  </a:lnTo>
                  <a:lnTo>
                    <a:pt x="95885" y="33464"/>
                  </a:lnTo>
                  <a:lnTo>
                    <a:pt x="86283" y="38989"/>
                  </a:lnTo>
                  <a:lnTo>
                    <a:pt x="70358" y="29387"/>
                  </a:lnTo>
                  <a:lnTo>
                    <a:pt x="74142" y="47269"/>
                  </a:lnTo>
                  <a:lnTo>
                    <a:pt x="72517" y="48412"/>
                  </a:lnTo>
                  <a:lnTo>
                    <a:pt x="62103" y="57378"/>
                  </a:lnTo>
                  <a:lnTo>
                    <a:pt x="61315" y="58204"/>
                  </a:lnTo>
                  <a:lnTo>
                    <a:pt x="46990" y="53022"/>
                  </a:lnTo>
                  <a:lnTo>
                    <a:pt x="52019" y="67970"/>
                  </a:lnTo>
                  <a:lnTo>
                    <a:pt x="43942" y="78016"/>
                  </a:lnTo>
                  <a:lnTo>
                    <a:pt x="41859" y="81114"/>
                  </a:lnTo>
                  <a:lnTo>
                    <a:pt x="26670" y="79794"/>
                  </a:lnTo>
                  <a:lnTo>
                    <a:pt x="34645" y="92456"/>
                  </a:lnTo>
                  <a:lnTo>
                    <a:pt x="29718" y="101765"/>
                  </a:lnTo>
                  <a:lnTo>
                    <a:pt x="26606" y="109105"/>
                  </a:lnTo>
                  <a:lnTo>
                    <a:pt x="8636" y="111785"/>
                  </a:lnTo>
                  <a:lnTo>
                    <a:pt x="21437" y="123685"/>
                  </a:lnTo>
                  <a:lnTo>
                    <a:pt x="20066" y="128117"/>
                  </a:lnTo>
                  <a:lnTo>
                    <a:pt x="17145" y="142087"/>
                  </a:lnTo>
                  <a:lnTo>
                    <a:pt x="16903" y="144145"/>
                  </a:lnTo>
                  <a:lnTo>
                    <a:pt x="0" y="151752"/>
                  </a:lnTo>
                  <a:lnTo>
                    <a:pt x="15354" y="161531"/>
                  </a:lnTo>
                  <a:lnTo>
                    <a:pt x="15240" y="165785"/>
                  </a:lnTo>
                  <a:lnTo>
                    <a:pt x="15938" y="179324"/>
                  </a:lnTo>
                  <a:lnTo>
                    <a:pt x="0" y="190931"/>
                  </a:lnTo>
                  <a:lnTo>
                    <a:pt x="18300" y="195808"/>
                  </a:lnTo>
                  <a:lnTo>
                    <a:pt x="21463" y="208495"/>
                  </a:lnTo>
                  <a:lnTo>
                    <a:pt x="24155" y="216344"/>
                  </a:lnTo>
                  <a:lnTo>
                    <a:pt x="11303" y="232194"/>
                  </a:lnTo>
                  <a:lnTo>
                    <a:pt x="31013" y="232587"/>
                  </a:lnTo>
                  <a:lnTo>
                    <a:pt x="31877" y="234442"/>
                  </a:lnTo>
                  <a:lnTo>
                    <a:pt x="36982" y="243230"/>
                  </a:lnTo>
                  <a:lnTo>
                    <a:pt x="23368" y="260921"/>
                  </a:lnTo>
                  <a:lnTo>
                    <a:pt x="46380" y="257060"/>
                  </a:lnTo>
                  <a:lnTo>
                    <a:pt x="46863" y="257733"/>
                  </a:lnTo>
                  <a:lnTo>
                    <a:pt x="55753" y="268211"/>
                  </a:lnTo>
                  <a:lnTo>
                    <a:pt x="56273" y="268732"/>
                  </a:lnTo>
                  <a:lnTo>
                    <a:pt x="48895" y="286524"/>
                  </a:lnTo>
                  <a:lnTo>
                    <a:pt x="69672" y="281063"/>
                  </a:lnTo>
                  <a:lnTo>
                    <a:pt x="76454" y="286499"/>
                  </a:lnTo>
                  <a:lnTo>
                    <a:pt x="79908" y="288836"/>
                  </a:lnTo>
                  <a:lnTo>
                    <a:pt x="76962" y="307416"/>
                  </a:lnTo>
                  <a:lnTo>
                    <a:pt x="97904" y="299618"/>
                  </a:lnTo>
                  <a:lnTo>
                    <a:pt x="100076" y="300786"/>
                  </a:lnTo>
                  <a:lnTo>
                    <a:pt x="104394" y="302615"/>
                  </a:lnTo>
                  <a:lnTo>
                    <a:pt x="109855" y="326351"/>
                  </a:lnTo>
                  <a:lnTo>
                    <a:pt x="129705" y="311238"/>
                  </a:lnTo>
                  <a:lnTo>
                    <a:pt x="140335" y="313499"/>
                  </a:lnTo>
                  <a:lnTo>
                    <a:pt x="141998" y="313690"/>
                  </a:lnTo>
                  <a:lnTo>
                    <a:pt x="151511" y="330276"/>
                  </a:lnTo>
                  <a:lnTo>
                    <a:pt x="160972" y="315353"/>
                  </a:lnTo>
                  <a:lnTo>
                    <a:pt x="164592" y="315468"/>
                  </a:lnTo>
                  <a:lnTo>
                    <a:pt x="166116" y="315404"/>
                  </a:lnTo>
                  <a:lnTo>
                    <a:pt x="166116" y="318516"/>
                  </a:lnTo>
                  <a:lnTo>
                    <a:pt x="177317" y="318516"/>
                  </a:lnTo>
                  <a:lnTo>
                    <a:pt x="183642" y="330276"/>
                  </a:lnTo>
                  <a:lnTo>
                    <a:pt x="191376" y="318516"/>
                  </a:lnTo>
                  <a:lnTo>
                    <a:pt x="206895" y="318516"/>
                  </a:lnTo>
                  <a:lnTo>
                    <a:pt x="212471" y="330276"/>
                  </a:lnTo>
                  <a:lnTo>
                    <a:pt x="219214" y="318516"/>
                  </a:lnTo>
                  <a:lnTo>
                    <a:pt x="235000" y="318516"/>
                  </a:lnTo>
                  <a:lnTo>
                    <a:pt x="241808" y="330276"/>
                  </a:lnTo>
                  <a:lnTo>
                    <a:pt x="250774" y="318516"/>
                  </a:lnTo>
                  <a:lnTo>
                    <a:pt x="266674" y="318516"/>
                  </a:lnTo>
                  <a:lnTo>
                    <a:pt x="272034" y="330276"/>
                  </a:lnTo>
                  <a:lnTo>
                    <a:pt x="279285" y="318516"/>
                  </a:lnTo>
                  <a:lnTo>
                    <a:pt x="292290" y="318516"/>
                  </a:lnTo>
                  <a:lnTo>
                    <a:pt x="298831" y="330276"/>
                  </a:lnTo>
                  <a:lnTo>
                    <a:pt x="306793" y="318516"/>
                  </a:lnTo>
                  <a:lnTo>
                    <a:pt x="320789" y="318516"/>
                  </a:lnTo>
                  <a:lnTo>
                    <a:pt x="327660" y="330276"/>
                  </a:lnTo>
                  <a:lnTo>
                    <a:pt x="337261" y="318516"/>
                  </a:lnTo>
                  <a:lnTo>
                    <a:pt x="348729" y="318516"/>
                  </a:lnTo>
                  <a:lnTo>
                    <a:pt x="356362" y="330276"/>
                  </a:lnTo>
                  <a:lnTo>
                    <a:pt x="363766" y="318516"/>
                  </a:lnTo>
                  <a:lnTo>
                    <a:pt x="376008" y="318516"/>
                  </a:lnTo>
                  <a:lnTo>
                    <a:pt x="383286" y="330276"/>
                  </a:lnTo>
                  <a:lnTo>
                    <a:pt x="390423" y="318516"/>
                  </a:lnTo>
                  <a:lnTo>
                    <a:pt x="401815" y="318516"/>
                  </a:lnTo>
                  <a:lnTo>
                    <a:pt x="409321" y="330276"/>
                  </a:lnTo>
                  <a:lnTo>
                    <a:pt x="416052" y="318516"/>
                  </a:lnTo>
                  <a:lnTo>
                    <a:pt x="430225" y="318516"/>
                  </a:lnTo>
                  <a:lnTo>
                    <a:pt x="436245" y="330276"/>
                  </a:lnTo>
                  <a:lnTo>
                    <a:pt x="443826" y="318516"/>
                  </a:lnTo>
                  <a:lnTo>
                    <a:pt x="458660" y="318516"/>
                  </a:lnTo>
                  <a:lnTo>
                    <a:pt x="464439" y="330276"/>
                  </a:lnTo>
                  <a:lnTo>
                    <a:pt x="471462" y="318516"/>
                  </a:lnTo>
                  <a:lnTo>
                    <a:pt x="487984" y="318516"/>
                  </a:lnTo>
                  <a:lnTo>
                    <a:pt x="493903" y="330276"/>
                  </a:lnTo>
                  <a:lnTo>
                    <a:pt x="500316" y="318516"/>
                  </a:lnTo>
                  <a:lnTo>
                    <a:pt x="516483" y="318516"/>
                  </a:lnTo>
                  <a:lnTo>
                    <a:pt x="522732" y="330276"/>
                  </a:lnTo>
                  <a:lnTo>
                    <a:pt x="529043" y="318516"/>
                  </a:lnTo>
                  <a:lnTo>
                    <a:pt x="542747" y="318516"/>
                  </a:lnTo>
                  <a:lnTo>
                    <a:pt x="548767" y="330276"/>
                  </a:lnTo>
                  <a:lnTo>
                    <a:pt x="553694" y="318516"/>
                  </a:lnTo>
                  <a:lnTo>
                    <a:pt x="565188" y="318516"/>
                  </a:lnTo>
                  <a:lnTo>
                    <a:pt x="575056" y="330276"/>
                  </a:lnTo>
                  <a:lnTo>
                    <a:pt x="582460" y="318516"/>
                  </a:lnTo>
                  <a:lnTo>
                    <a:pt x="591794" y="318516"/>
                  </a:lnTo>
                  <a:lnTo>
                    <a:pt x="599694" y="330276"/>
                  </a:lnTo>
                  <a:lnTo>
                    <a:pt x="605091" y="318516"/>
                  </a:lnTo>
                  <a:lnTo>
                    <a:pt x="617842" y="318516"/>
                  </a:lnTo>
                  <a:lnTo>
                    <a:pt x="625221" y="330276"/>
                  </a:lnTo>
                  <a:lnTo>
                    <a:pt x="631418" y="318516"/>
                  </a:lnTo>
                  <a:lnTo>
                    <a:pt x="644436" y="318516"/>
                  </a:lnTo>
                  <a:lnTo>
                    <a:pt x="652018" y="330276"/>
                  </a:lnTo>
                  <a:lnTo>
                    <a:pt x="658545" y="318516"/>
                  </a:lnTo>
                  <a:lnTo>
                    <a:pt x="671245" y="318516"/>
                  </a:lnTo>
                  <a:lnTo>
                    <a:pt x="678180" y="330276"/>
                  </a:lnTo>
                  <a:lnTo>
                    <a:pt x="687019" y="318516"/>
                  </a:lnTo>
                  <a:lnTo>
                    <a:pt x="696658" y="318516"/>
                  </a:lnTo>
                  <a:lnTo>
                    <a:pt x="702310" y="330276"/>
                  </a:lnTo>
                  <a:lnTo>
                    <a:pt x="710158" y="318516"/>
                  </a:lnTo>
                  <a:lnTo>
                    <a:pt x="720991" y="318516"/>
                  </a:lnTo>
                  <a:lnTo>
                    <a:pt x="727075" y="330276"/>
                  </a:lnTo>
                  <a:lnTo>
                    <a:pt x="734822" y="318516"/>
                  </a:lnTo>
                  <a:lnTo>
                    <a:pt x="747890" y="318516"/>
                  </a:lnTo>
                  <a:lnTo>
                    <a:pt x="753237" y="330276"/>
                  </a:lnTo>
                  <a:lnTo>
                    <a:pt x="757326" y="318516"/>
                  </a:lnTo>
                  <a:lnTo>
                    <a:pt x="769620" y="318516"/>
                  </a:lnTo>
                  <a:lnTo>
                    <a:pt x="776605" y="330276"/>
                  </a:lnTo>
                  <a:lnTo>
                    <a:pt x="782535" y="318516"/>
                  </a:lnTo>
                  <a:lnTo>
                    <a:pt x="795642" y="318516"/>
                  </a:lnTo>
                  <a:lnTo>
                    <a:pt x="802132" y="330276"/>
                  </a:lnTo>
                  <a:lnTo>
                    <a:pt x="807707" y="318516"/>
                  </a:lnTo>
                  <a:lnTo>
                    <a:pt x="821588" y="318516"/>
                  </a:lnTo>
                  <a:lnTo>
                    <a:pt x="826897" y="330276"/>
                  </a:lnTo>
                  <a:lnTo>
                    <a:pt x="834237" y="318516"/>
                  </a:lnTo>
                  <a:lnTo>
                    <a:pt x="846124" y="318516"/>
                  </a:lnTo>
                  <a:lnTo>
                    <a:pt x="853059" y="330276"/>
                  </a:lnTo>
                  <a:lnTo>
                    <a:pt x="859726" y="318516"/>
                  </a:lnTo>
                  <a:lnTo>
                    <a:pt x="872413" y="318516"/>
                  </a:lnTo>
                  <a:lnTo>
                    <a:pt x="878459" y="330276"/>
                  </a:lnTo>
                  <a:lnTo>
                    <a:pt x="885393" y="318516"/>
                  </a:lnTo>
                  <a:lnTo>
                    <a:pt x="894270" y="318516"/>
                  </a:lnTo>
                  <a:lnTo>
                    <a:pt x="900684" y="330276"/>
                  </a:lnTo>
                  <a:lnTo>
                    <a:pt x="906881" y="318516"/>
                  </a:lnTo>
                  <a:lnTo>
                    <a:pt x="917917" y="318516"/>
                  </a:lnTo>
                  <a:lnTo>
                    <a:pt x="923417" y="330276"/>
                  </a:lnTo>
                  <a:lnTo>
                    <a:pt x="930986" y="318516"/>
                  </a:lnTo>
                  <a:lnTo>
                    <a:pt x="943076" y="318516"/>
                  </a:lnTo>
                  <a:lnTo>
                    <a:pt x="948309" y="330276"/>
                  </a:lnTo>
                  <a:lnTo>
                    <a:pt x="953960" y="318516"/>
                  </a:lnTo>
                  <a:lnTo>
                    <a:pt x="965923" y="318516"/>
                  </a:lnTo>
                  <a:lnTo>
                    <a:pt x="971042" y="330276"/>
                  </a:lnTo>
                  <a:lnTo>
                    <a:pt x="976693" y="318516"/>
                  </a:lnTo>
                  <a:lnTo>
                    <a:pt x="988047" y="318516"/>
                  </a:lnTo>
                  <a:lnTo>
                    <a:pt x="993775" y="330276"/>
                  </a:lnTo>
                  <a:lnTo>
                    <a:pt x="1001801" y="318516"/>
                  </a:lnTo>
                  <a:lnTo>
                    <a:pt x="1013117" y="318516"/>
                  </a:lnTo>
                  <a:lnTo>
                    <a:pt x="1018667" y="330276"/>
                  </a:lnTo>
                  <a:lnTo>
                    <a:pt x="1025372" y="318516"/>
                  </a:lnTo>
                  <a:lnTo>
                    <a:pt x="1034986" y="318516"/>
                  </a:lnTo>
                  <a:lnTo>
                    <a:pt x="1040638" y="330276"/>
                  </a:lnTo>
                  <a:lnTo>
                    <a:pt x="1049324" y="318516"/>
                  </a:lnTo>
                  <a:lnTo>
                    <a:pt x="1056259" y="318516"/>
                  </a:lnTo>
                  <a:lnTo>
                    <a:pt x="1056259" y="315468"/>
                  </a:lnTo>
                  <a:lnTo>
                    <a:pt x="1061516" y="315214"/>
                  </a:lnTo>
                  <a:lnTo>
                    <a:pt x="1070229" y="332232"/>
                  </a:lnTo>
                  <a:lnTo>
                    <a:pt x="1078204" y="313677"/>
                  </a:lnTo>
                  <a:lnTo>
                    <a:pt x="1084999" y="312661"/>
                  </a:lnTo>
                  <a:lnTo>
                    <a:pt x="1098296" y="329615"/>
                  </a:lnTo>
                  <a:lnTo>
                    <a:pt x="1102499" y="307962"/>
                  </a:lnTo>
                  <a:lnTo>
                    <a:pt x="1108443" y="305854"/>
                  </a:lnTo>
                  <a:lnTo>
                    <a:pt x="1125855" y="321779"/>
                  </a:lnTo>
                  <a:lnTo>
                    <a:pt x="1125855" y="298094"/>
                  </a:lnTo>
                  <a:lnTo>
                    <a:pt x="1130541" y="295351"/>
                  </a:lnTo>
                  <a:lnTo>
                    <a:pt x="1152525" y="306108"/>
                  </a:lnTo>
                  <a:lnTo>
                    <a:pt x="1146060" y="285038"/>
                  </a:lnTo>
                  <a:lnTo>
                    <a:pt x="1147953" y="283679"/>
                  </a:lnTo>
                  <a:lnTo>
                    <a:pt x="1152271" y="279996"/>
                  </a:lnTo>
                  <a:lnTo>
                    <a:pt x="1172718" y="285089"/>
                  </a:lnTo>
                  <a:lnTo>
                    <a:pt x="1167066" y="265747"/>
                  </a:lnTo>
                  <a:lnTo>
                    <a:pt x="1168019" y="264756"/>
                  </a:lnTo>
                  <a:lnTo>
                    <a:pt x="1172413" y="259283"/>
                  </a:lnTo>
                  <a:lnTo>
                    <a:pt x="1192784" y="263537"/>
                  </a:lnTo>
                  <a:lnTo>
                    <a:pt x="1184643" y="241769"/>
                  </a:lnTo>
                  <a:lnTo>
                    <a:pt x="1186319" y="238658"/>
                  </a:lnTo>
                  <a:lnTo>
                    <a:pt x="1209675" y="238074"/>
                  </a:lnTo>
                  <a:lnTo>
                    <a:pt x="1196187" y="217652"/>
                  </a:lnTo>
                  <a:lnTo>
                    <a:pt x="1196340" y="217309"/>
                  </a:lnTo>
                  <a:lnTo>
                    <a:pt x="1196619" y="216382"/>
                  </a:lnTo>
                  <a:lnTo>
                    <a:pt x="1222375" y="213258"/>
                  </a:lnTo>
                  <a:lnTo>
                    <a:pt x="1202550" y="194564"/>
                  </a:lnTo>
                  <a:lnTo>
                    <a:pt x="1202677" y="194005"/>
                  </a:lnTo>
                  <a:lnTo>
                    <a:pt x="1228344" y="183743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object 46"/>
            <p:cNvSpPr/>
            <p:nvPr/>
          </p:nvSpPr>
          <p:spPr>
            <a:xfrm>
              <a:off x="7127747" y="5634227"/>
              <a:ext cx="1184275" cy="294640"/>
            </a:xfrm>
            <a:custGeom>
              <a:avLst/>
              <a:gdLst/>
              <a:ahLst/>
              <a:cxnLst/>
              <a:rect l="l" t="t" r="r" b="b"/>
              <a:pathLst>
                <a:path w="1184275" h="294639">
                  <a:moveTo>
                    <a:pt x="13716" y="141300"/>
                  </a:moveTo>
                  <a:lnTo>
                    <a:pt x="10922" y="138684"/>
                  </a:lnTo>
                  <a:lnTo>
                    <a:pt x="2794" y="138684"/>
                  </a:lnTo>
                  <a:lnTo>
                    <a:pt x="0" y="141300"/>
                  </a:lnTo>
                  <a:lnTo>
                    <a:pt x="0" y="145211"/>
                  </a:lnTo>
                  <a:lnTo>
                    <a:pt x="0" y="149136"/>
                  </a:lnTo>
                  <a:lnTo>
                    <a:pt x="2794" y="152400"/>
                  </a:lnTo>
                  <a:lnTo>
                    <a:pt x="10922" y="152400"/>
                  </a:lnTo>
                  <a:lnTo>
                    <a:pt x="13716" y="149136"/>
                  </a:lnTo>
                  <a:lnTo>
                    <a:pt x="13716" y="141300"/>
                  </a:lnTo>
                  <a:close/>
                </a:path>
                <a:path w="1184275" h="294639">
                  <a:moveTo>
                    <a:pt x="16764" y="171754"/>
                  </a:moveTo>
                  <a:lnTo>
                    <a:pt x="13970" y="169164"/>
                  </a:lnTo>
                  <a:lnTo>
                    <a:pt x="5715" y="169164"/>
                  </a:lnTo>
                  <a:lnTo>
                    <a:pt x="3048" y="171754"/>
                  </a:lnTo>
                  <a:lnTo>
                    <a:pt x="3048" y="175628"/>
                  </a:lnTo>
                  <a:lnTo>
                    <a:pt x="3048" y="179514"/>
                  </a:lnTo>
                  <a:lnTo>
                    <a:pt x="5715" y="182880"/>
                  </a:lnTo>
                  <a:lnTo>
                    <a:pt x="13970" y="182880"/>
                  </a:lnTo>
                  <a:lnTo>
                    <a:pt x="16764" y="179514"/>
                  </a:lnTo>
                  <a:lnTo>
                    <a:pt x="16764" y="171754"/>
                  </a:lnTo>
                  <a:close/>
                </a:path>
                <a:path w="1184275" h="294639">
                  <a:moveTo>
                    <a:pt x="16764" y="112344"/>
                  </a:moveTo>
                  <a:lnTo>
                    <a:pt x="13970" y="109728"/>
                  </a:lnTo>
                  <a:lnTo>
                    <a:pt x="5715" y="109728"/>
                  </a:lnTo>
                  <a:lnTo>
                    <a:pt x="3048" y="112344"/>
                  </a:lnTo>
                  <a:lnTo>
                    <a:pt x="3048" y="116255"/>
                  </a:lnTo>
                  <a:lnTo>
                    <a:pt x="3048" y="120180"/>
                  </a:lnTo>
                  <a:lnTo>
                    <a:pt x="5715" y="123444"/>
                  </a:lnTo>
                  <a:lnTo>
                    <a:pt x="13970" y="123444"/>
                  </a:lnTo>
                  <a:lnTo>
                    <a:pt x="16764" y="120180"/>
                  </a:lnTo>
                  <a:lnTo>
                    <a:pt x="16764" y="112344"/>
                  </a:lnTo>
                  <a:close/>
                </a:path>
                <a:path w="1184275" h="294639">
                  <a:moveTo>
                    <a:pt x="25908" y="199212"/>
                  </a:moveTo>
                  <a:lnTo>
                    <a:pt x="23241" y="196596"/>
                  </a:lnTo>
                  <a:lnTo>
                    <a:pt x="14859" y="196596"/>
                  </a:lnTo>
                  <a:lnTo>
                    <a:pt x="12192" y="199212"/>
                  </a:lnTo>
                  <a:lnTo>
                    <a:pt x="12192" y="203123"/>
                  </a:lnTo>
                  <a:lnTo>
                    <a:pt x="12192" y="207048"/>
                  </a:lnTo>
                  <a:lnTo>
                    <a:pt x="14859" y="210312"/>
                  </a:lnTo>
                  <a:lnTo>
                    <a:pt x="23241" y="210312"/>
                  </a:lnTo>
                  <a:lnTo>
                    <a:pt x="25908" y="207048"/>
                  </a:lnTo>
                  <a:lnTo>
                    <a:pt x="25908" y="199212"/>
                  </a:lnTo>
                  <a:close/>
                </a:path>
                <a:path w="1184275" h="294639">
                  <a:moveTo>
                    <a:pt x="25908" y="83388"/>
                  </a:moveTo>
                  <a:lnTo>
                    <a:pt x="23495" y="80772"/>
                  </a:lnTo>
                  <a:lnTo>
                    <a:pt x="16129" y="80772"/>
                  </a:lnTo>
                  <a:lnTo>
                    <a:pt x="13716" y="83388"/>
                  </a:lnTo>
                  <a:lnTo>
                    <a:pt x="13716" y="87299"/>
                  </a:lnTo>
                  <a:lnTo>
                    <a:pt x="13716" y="91224"/>
                  </a:lnTo>
                  <a:lnTo>
                    <a:pt x="16129" y="94488"/>
                  </a:lnTo>
                  <a:lnTo>
                    <a:pt x="23495" y="94488"/>
                  </a:lnTo>
                  <a:lnTo>
                    <a:pt x="25908" y="91224"/>
                  </a:lnTo>
                  <a:lnTo>
                    <a:pt x="25908" y="83388"/>
                  </a:lnTo>
                  <a:close/>
                </a:path>
                <a:path w="1184275" h="294639">
                  <a:moveTo>
                    <a:pt x="41148" y="223723"/>
                  </a:moveTo>
                  <a:lnTo>
                    <a:pt x="38227" y="220980"/>
                  </a:lnTo>
                  <a:lnTo>
                    <a:pt x="29464" y="220980"/>
                  </a:lnTo>
                  <a:lnTo>
                    <a:pt x="25908" y="223723"/>
                  </a:lnTo>
                  <a:lnTo>
                    <a:pt x="25908" y="227838"/>
                  </a:lnTo>
                  <a:lnTo>
                    <a:pt x="25908" y="231952"/>
                  </a:lnTo>
                  <a:lnTo>
                    <a:pt x="29464" y="234696"/>
                  </a:lnTo>
                  <a:lnTo>
                    <a:pt x="38227" y="234696"/>
                  </a:lnTo>
                  <a:lnTo>
                    <a:pt x="41148" y="231952"/>
                  </a:lnTo>
                  <a:lnTo>
                    <a:pt x="41148" y="223723"/>
                  </a:lnTo>
                  <a:close/>
                </a:path>
                <a:path w="1184275" h="294639">
                  <a:moveTo>
                    <a:pt x="42672" y="60528"/>
                  </a:moveTo>
                  <a:lnTo>
                    <a:pt x="40005" y="57912"/>
                  </a:lnTo>
                  <a:lnTo>
                    <a:pt x="32258" y="57912"/>
                  </a:lnTo>
                  <a:lnTo>
                    <a:pt x="28956" y="60528"/>
                  </a:lnTo>
                  <a:lnTo>
                    <a:pt x="28956" y="64439"/>
                  </a:lnTo>
                  <a:lnTo>
                    <a:pt x="28956" y="68364"/>
                  </a:lnTo>
                  <a:lnTo>
                    <a:pt x="32258" y="71628"/>
                  </a:lnTo>
                  <a:lnTo>
                    <a:pt x="40005" y="71628"/>
                  </a:lnTo>
                  <a:lnTo>
                    <a:pt x="42672" y="68364"/>
                  </a:lnTo>
                  <a:lnTo>
                    <a:pt x="42672" y="60528"/>
                  </a:lnTo>
                  <a:close/>
                </a:path>
                <a:path w="1184275" h="294639">
                  <a:moveTo>
                    <a:pt x="59436" y="244932"/>
                  </a:moveTo>
                  <a:lnTo>
                    <a:pt x="56896" y="242316"/>
                  </a:lnTo>
                  <a:lnTo>
                    <a:pt x="49022" y="242316"/>
                  </a:lnTo>
                  <a:lnTo>
                    <a:pt x="45720" y="244932"/>
                  </a:lnTo>
                  <a:lnTo>
                    <a:pt x="45720" y="248843"/>
                  </a:lnTo>
                  <a:lnTo>
                    <a:pt x="45720" y="252768"/>
                  </a:lnTo>
                  <a:lnTo>
                    <a:pt x="49022" y="256032"/>
                  </a:lnTo>
                  <a:lnTo>
                    <a:pt x="56896" y="256032"/>
                  </a:lnTo>
                  <a:lnTo>
                    <a:pt x="59436" y="252768"/>
                  </a:lnTo>
                  <a:lnTo>
                    <a:pt x="59436" y="244932"/>
                  </a:lnTo>
                  <a:close/>
                </a:path>
                <a:path w="1184275" h="294639">
                  <a:moveTo>
                    <a:pt x="64008" y="36144"/>
                  </a:moveTo>
                  <a:lnTo>
                    <a:pt x="61341" y="33528"/>
                  </a:lnTo>
                  <a:lnTo>
                    <a:pt x="53594" y="33528"/>
                  </a:lnTo>
                  <a:lnTo>
                    <a:pt x="50292" y="36144"/>
                  </a:lnTo>
                  <a:lnTo>
                    <a:pt x="50292" y="40055"/>
                  </a:lnTo>
                  <a:lnTo>
                    <a:pt x="50292" y="43980"/>
                  </a:lnTo>
                  <a:lnTo>
                    <a:pt x="53594" y="47244"/>
                  </a:lnTo>
                  <a:lnTo>
                    <a:pt x="61341" y="47244"/>
                  </a:lnTo>
                  <a:lnTo>
                    <a:pt x="64008" y="43980"/>
                  </a:lnTo>
                  <a:lnTo>
                    <a:pt x="64008" y="36144"/>
                  </a:lnTo>
                  <a:close/>
                </a:path>
                <a:path w="1184275" h="294639">
                  <a:moveTo>
                    <a:pt x="83820" y="261670"/>
                  </a:moveTo>
                  <a:lnTo>
                    <a:pt x="80899" y="259080"/>
                  </a:lnTo>
                  <a:lnTo>
                    <a:pt x="72263" y="259080"/>
                  </a:lnTo>
                  <a:lnTo>
                    <a:pt x="68580" y="261670"/>
                  </a:lnTo>
                  <a:lnTo>
                    <a:pt x="68580" y="265544"/>
                  </a:lnTo>
                  <a:lnTo>
                    <a:pt x="68580" y="269557"/>
                  </a:lnTo>
                  <a:lnTo>
                    <a:pt x="72263" y="272796"/>
                  </a:lnTo>
                  <a:lnTo>
                    <a:pt x="80899" y="272796"/>
                  </a:lnTo>
                  <a:lnTo>
                    <a:pt x="83820" y="269557"/>
                  </a:lnTo>
                  <a:lnTo>
                    <a:pt x="83820" y="261670"/>
                  </a:lnTo>
                  <a:close/>
                </a:path>
                <a:path w="1184275" h="294639">
                  <a:moveTo>
                    <a:pt x="91440" y="19380"/>
                  </a:moveTo>
                  <a:lnTo>
                    <a:pt x="88519" y="16764"/>
                  </a:lnTo>
                  <a:lnTo>
                    <a:pt x="79883" y="16764"/>
                  </a:lnTo>
                  <a:lnTo>
                    <a:pt x="76200" y="19380"/>
                  </a:lnTo>
                  <a:lnTo>
                    <a:pt x="76200" y="23291"/>
                  </a:lnTo>
                  <a:lnTo>
                    <a:pt x="76200" y="27216"/>
                  </a:lnTo>
                  <a:lnTo>
                    <a:pt x="79883" y="30480"/>
                  </a:lnTo>
                  <a:lnTo>
                    <a:pt x="88519" y="30480"/>
                  </a:lnTo>
                  <a:lnTo>
                    <a:pt x="91440" y="27216"/>
                  </a:lnTo>
                  <a:lnTo>
                    <a:pt x="91440" y="19380"/>
                  </a:lnTo>
                  <a:close/>
                </a:path>
                <a:path w="1184275" h="294639">
                  <a:moveTo>
                    <a:pt x="109728" y="273888"/>
                  </a:moveTo>
                  <a:lnTo>
                    <a:pt x="107061" y="271272"/>
                  </a:lnTo>
                  <a:lnTo>
                    <a:pt x="99314" y="271272"/>
                  </a:lnTo>
                  <a:lnTo>
                    <a:pt x="96012" y="273888"/>
                  </a:lnTo>
                  <a:lnTo>
                    <a:pt x="96012" y="277799"/>
                  </a:lnTo>
                  <a:lnTo>
                    <a:pt x="96012" y="281724"/>
                  </a:lnTo>
                  <a:lnTo>
                    <a:pt x="99314" y="284988"/>
                  </a:lnTo>
                  <a:lnTo>
                    <a:pt x="107061" y="284988"/>
                  </a:lnTo>
                  <a:lnTo>
                    <a:pt x="109728" y="281724"/>
                  </a:lnTo>
                  <a:lnTo>
                    <a:pt x="109728" y="273888"/>
                  </a:lnTo>
                  <a:close/>
                </a:path>
                <a:path w="1184275" h="294639">
                  <a:moveTo>
                    <a:pt x="120396" y="7162"/>
                  </a:moveTo>
                  <a:lnTo>
                    <a:pt x="117729" y="4572"/>
                  </a:lnTo>
                  <a:lnTo>
                    <a:pt x="109982" y="4572"/>
                  </a:lnTo>
                  <a:lnTo>
                    <a:pt x="106680" y="7162"/>
                  </a:lnTo>
                  <a:lnTo>
                    <a:pt x="106680" y="11036"/>
                  </a:lnTo>
                  <a:lnTo>
                    <a:pt x="106680" y="15049"/>
                  </a:lnTo>
                  <a:lnTo>
                    <a:pt x="109982" y="18288"/>
                  </a:lnTo>
                  <a:lnTo>
                    <a:pt x="117729" y="18288"/>
                  </a:lnTo>
                  <a:lnTo>
                    <a:pt x="120396" y="15049"/>
                  </a:lnTo>
                  <a:lnTo>
                    <a:pt x="120396" y="7162"/>
                  </a:lnTo>
                  <a:close/>
                </a:path>
                <a:path w="1184275" h="294639">
                  <a:moveTo>
                    <a:pt x="137160" y="279984"/>
                  </a:moveTo>
                  <a:lnTo>
                    <a:pt x="134620" y="277368"/>
                  </a:lnTo>
                  <a:lnTo>
                    <a:pt x="126746" y="277368"/>
                  </a:lnTo>
                  <a:lnTo>
                    <a:pt x="123444" y="279984"/>
                  </a:lnTo>
                  <a:lnTo>
                    <a:pt x="123444" y="283895"/>
                  </a:lnTo>
                  <a:lnTo>
                    <a:pt x="123444" y="287820"/>
                  </a:lnTo>
                  <a:lnTo>
                    <a:pt x="126746" y="291084"/>
                  </a:lnTo>
                  <a:lnTo>
                    <a:pt x="134620" y="291084"/>
                  </a:lnTo>
                  <a:lnTo>
                    <a:pt x="137160" y="287820"/>
                  </a:lnTo>
                  <a:lnTo>
                    <a:pt x="137160" y="279984"/>
                  </a:lnTo>
                  <a:close/>
                </a:path>
                <a:path w="1184275" h="294639">
                  <a:moveTo>
                    <a:pt x="152400" y="2590"/>
                  </a:moveTo>
                  <a:lnTo>
                    <a:pt x="149479" y="0"/>
                  </a:lnTo>
                  <a:lnTo>
                    <a:pt x="140716" y="0"/>
                  </a:lnTo>
                  <a:lnTo>
                    <a:pt x="137160" y="2590"/>
                  </a:lnTo>
                  <a:lnTo>
                    <a:pt x="137160" y="6464"/>
                  </a:lnTo>
                  <a:lnTo>
                    <a:pt x="137160" y="10350"/>
                  </a:lnTo>
                  <a:lnTo>
                    <a:pt x="140716" y="13716"/>
                  </a:lnTo>
                  <a:lnTo>
                    <a:pt x="149479" y="13716"/>
                  </a:lnTo>
                  <a:lnTo>
                    <a:pt x="152400" y="10350"/>
                  </a:lnTo>
                  <a:lnTo>
                    <a:pt x="152400" y="2590"/>
                  </a:lnTo>
                  <a:close/>
                </a:path>
                <a:path w="1184275" h="294639">
                  <a:moveTo>
                    <a:pt x="184404" y="2870"/>
                  </a:moveTo>
                  <a:lnTo>
                    <a:pt x="181864" y="0"/>
                  </a:lnTo>
                  <a:lnTo>
                    <a:pt x="173863" y="0"/>
                  </a:lnTo>
                  <a:lnTo>
                    <a:pt x="170688" y="2870"/>
                  </a:lnTo>
                  <a:lnTo>
                    <a:pt x="170688" y="7188"/>
                  </a:lnTo>
                  <a:lnTo>
                    <a:pt x="170688" y="11506"/>
                  </a:lnTo>
                  <a:lnTo>
                    <a:pt x="173863" y="15240"/>
                  </a:lnTo>
                  <a:lnTo>
                    <a:pt x="181864" y="15240"/>
                  </a:lnTo>
                  <a:lnTo>
                    <a:pt x="184404" y="11506"/>
                  </a:lnTo>
                  <a:lnTo>
                    <a:pt x="184404" y="2870"/>
                  </a:lnTo>
                  <a:close/>
                </a:path>
                <a:path w="1184275" h="294639">
                  <a:moveTo>
                    <a:pt x="198120" y="283032"/>
                  </a:moveTo>
                  <a:lnTo>
                    <a:pt x="195453" y="280416"/>
                  </a:lnTo>
                  <a:lnTo>
                    <a:pt x="187706" y="280416"/>
                  </a:lnTo>
                  <a:lnTo>
                    <a:pt x="184404" y="283032"/>
                  </a:lnTo>
                  <a:lnTo>
                    <a:pt x="184404" y="286943"/>
                  </a:lnTo>
                  <a:lnTo>
                    <a:pt x="184404" y="290868"/>
                  </a:lnTo>
                  <a:lnTo>
                    <a:pt x="187706" y="294132"/>
                  </a:lnTo>
                  <a:lnTo>
                    <a:pt x="195453" y="294132"/>
                  </a:lnTo>
                  <a:lnTo>
                    <a:pt x="198120" y="290868"/>
                  </a:lnTo>
                  <a:lnTo>
                    <a:pt x="198120" y="283032"/>
                  </a:lnTo>
                  <a:close/>
                </a:path>
                <a:path w="1184275" h="294639">
                  <a:moveTo>
                    <a:pt x="214884" y="2870"/>
                  </a:moveTo>
                  <a:lnTo>
                    <a:pt x="212217" y="0"/>
                  </a:lnTo>
                  <a:lnTo>
                    <a:pt x="204470" y="0"/>
                  </a:lnTo>
                  <a:lnTo>
                    <a:pt x="201168" y="2870"/>
                  </a:lnTo>
                  <a:lnTo>
                    <a:pt x="201168" y="7188"/>
                  </a:lnTo>
                  <a:lnTo>
                    <a:pt x="201168" y="11506"/>
                  </a:lnTo>
                  <a:lnTo>
                    <a:pt x="204470" y="15240"/>
                  </a:lnTo>
                  <a:lnTo>
                    <a:pt x="212217" y="15240"/>
                  </a:lnTo>
                  <a:lnTo>
                    <a:pt x="214884" y="11506"/>
                  </a:lnTo>
                  <a:lnTo>
                    <a:pt x="214884" y="2870"/>
                  </a:lnTo>
                  <a:close/>
                </a:path>
                <a:path w="1184275" h="294639">
                  <a:moveTo>
                    <a:pt x="230124" y="283032"/>
                  </a:moveTo>
                  <a:lnTo>
                    <a:pt x="227457" y="280416"/>
                  </a:lnTo>
                  <a:lnTo>
                    <a:pt x="219710" y="280416"/>
                  </a:lnTo>
                  <a:lnTo>
                    <a:pt x="216408" y="283032"/>
                  </a:lnTo>
                  <a:lnTo>
                    <a:pt x="216408" y="286943"/>
                  </a:lnTo>
                  <a:lnTo>
                    <a:pt x="216408" y="290868"/>
                  </a:lnTo>
                  <a:lnTo>
                    <a:pt x="219710" y="294132"/>
                  </a:lnTo>
                  <a:lnTo>
                    <a:pt x="227457" y="294132"/>
                  </a:lnTo>
                  <a:lnTo>
                    <a:pt x="230124" y="290868"/>
                  </a:lnTo>
                  <a:lnTo>
                    <a:pt x="230124" y="283032"/>
                  </a:lnTo>
                  <a:close/>
                </a:path>
                <a:path w="1184275" h="294639">
                  <a:moveTo>
                    <a:pt x="246888" y="2870"/>
                  </a:moveTo>
                  <a:lnTo>
                    <a:pt x="244221" y="0"/>
                  </a:lnTo>
                  <a:lnTo>
                    <a:pt x="236474" y="0"/>
                  </a:lnTo>
                  <a:lnTo>
                    <a:pt x="233172" y="2870"/>
                  </a:lnTo>
                  <a:lnTo>
                    <a:pt x="233172" y="7188"/>
                  </a:lnTo>
                  <a:lnTo>
                    <a:pt x="233172" y="11506"/>
                  </a:lnTo>
                  <a:lnTo>
                    <a:pt x="236474" y="15240"/>
                  </a:lnTo>
                  <a:lnTo>
                    <a:pt x="244221" y="15240"/>
                  </a:lnTo>
                  <a:lnTo>
                    <a:pt x="246888" y="11506"/>
                  </a:lnTo>
                  <a:lnTo>
                    <a:pt x="246888" y="2870"/>
                  </a:lnTo>
                  <a:close/>
                </a:path>
                <a:path w="1184275" h="294639">
                  <a:moveTo>
                    <a:pt x="260604" y="283032"/>
                  </a:moveTo>
                  <a:lnTo>
                    <a:pt x="257937" y="280416"/>
                  </a:lnTo>
                  <a:lnTo>
                    <a:pt x="250190" y="280416"/>
                  </a:lnTo>
                  <a:lnTo>
                    <a:pt x="246888" y="283032"/>
                  </a:lnTo>
                  <a:lnTo>
                    <a:pt x="246888" y="286943"/>
                  </a:lnTo>
                  <a:lnTo>
                    <a:pt x="246888" y="290868"/>
                  </a:lnTo>
                  <a:lnTo>
                    <a:pt x="250190" y="294132"/>
                  </a:lnTo>
                  <a:lnTo>
                    <a:pt x="257937" y="294132"/>
                  </a:lnTo>
                  <a:lnTo>
                    <a:pt x="260604" y="290868"/>
                  </a:lnTo>
                  <a:lnTo>
                    <a:pt x="260604" y="283032"/>
                  </a:lnTo>
                  <a:close/>
                </a:path>
                <a:path w="1184275" h="294639">
                  <a:moveTo>
                    <a:pt x="278892" y="2590"/>
                  </a:moveTo>
                  <a:lnTo>
                    <a:pt x="276225" y="0"/>
                  </a:lnTo>
                  <a:lnTo>
                    <a:pt x="268478" y="0"/>
                  </a:lnTo>
                  <a:lnTo>
                    <a:pt x="265176" y="2590"/>
                  </a:lnTo>
                  <a:lnTo>
                    <a:pt x="265176" y="6464"/>
                  </a:lnTo>
                  <a:lnTo>
                    <a:pt x="265176" y="10350"/>
                  </a:lnTo>
                  <a:lnTo>
                    <a:pt x="268478" y="13716"/>
                  </a:lnTo>
                  <a:lnTo>
                    <a:pt x="276225" y="13716"/>
                  </a:lnTo>
                  <a:lnTo>
                    <a:pt x="278892" y="10350"/>
                  </a:lnTo>
                  <a:lnTo>
                    <a:pt x="278892" y="2590"/>
                  </a:lnTo>
                  <a:close/>
                </a:path>
                <a:path w="1184275" h="294639">
                  <a:moveTo>
                    <a:pt x="292608" y="283032"/>
                  </a:moveTo>
                  <a:lnTo>
                    <a:pt x="289687" y="280416"/>
                  </a:lnTo>
                  <a:lnTo>
                    <a:pt x="280924" y="280416"/>
                  </a:lnTo>
                  <a:lnTo>
                    <a:pt x="277368" y="283032"/>
                  </a:lnTo>
                  <a:lnTo>
                    <a:pt x="277368" y="286943"/>
                  </a:lnTo>
                  <a:lnTo>
                    <a:pt x="277368" y="290868"/>
                  </a:lnTo>
                  <a:lnTo>
                    <a:pt x="280924" y="294132"/>
                  </a:lnTo>
                  <a:lnTo>
                    <a:pt x="289687" y="294132"/>
                  </a:lnTo>
                  <a:lnTo>
                    <a:pt x="292608" y="290868"/>
                  </a:lnTo>
                  <a:lnTo>
                    <a:pt x="292608" y="283032"/>
                  </a:lnTo>
                  <a:close/>
                </a:path>
                <a:path w="1184275" h="294639">
                  <a:moveTo>
                    <a:pt x="310896" y="2590"/>
                  </a:moveTo>
                  <a:lnTo>
                    <a:pt x="307975" y="0"/>
                  </a:lnTo>
                  <a:lnTo>
                    <a:pt x="299212" y="0"/>
                  </a:lnTo>
                  <a:lnTo>
                    <a:pt x="295656" y="2590"/>
                  </a:lnTo>
                  <a:lnTo>
                    <a:pt x="295656" y="6464"/>
                  </a:lnTo>
                  <a:lnTo>
                    <a:pt x="295656" y="10350"/>
                  </a:lnTo>
                  <a:lnTo>
                    <a:pt x="299212" y="13716"/>
                  </a:lnTo>
                  <a:lnTo>
                    <a:pt x="307975" y="13716"/>
                  </a:lnTo>
                  <a:lnTo>
                    <a:pt x="310896" y="10350"/>
                  </a:lnTo>
                  <a:lnTo>
                    <a:pt x="310896" y="2590"/>
                  </a:lnTo>
                  <a:close/>
                </a:path>
                <a:path w="1184275" h="294639">
                  <a:moveTo>
                    <a:pt x="323088" y="283032"/>
                  </a:moveTo>
                  <a:lnTo>
                    <a:pt x="320421" y="280416"/>
                  </a:lnTo>
                  <a:lnTo>
                    <a:pt x="312674" y="280416"/>
                  </a:lnTo>
                  <a:lnTo>
                    <a:pt x="309372" y="283032"/>
                  </a:lnTo>
                  <a:lnTo>
                    <a:pt x="309372" y="286943"/>
                  </a:lnTo>
                  <a:lnTo>
                    <a:pt x="309372" y="290868"/>
                  </a:lnTo>
                  <a:lnTo>
                    <a:pt x="312674" y="294132"/>
                  </a:lnTo>
                  <a:lnTo>
                    <a:pt x="320421" y="294132"/>
                  </a:lnTo>
                  <a:lnTo>
                    <a:pt x="323088" y="290868"/>
                  </a:lnTo>
                  <a:lnTo>
                    <a:pt x="323088" y="283032"/>
                  </a:lnTo>
                  <a:close/>
                </a:path>
                <a:path w="1184275" h="294639">
                  <a:moveTo>
                    <a:pt x="341376" y="2590"/>
                  </a:moveTo>
                  <a:lnTo>
                    <a:pt x="338836" y="0"/>
                  </a:lnTo>
                  <a:lnTo>
                    <a:pt x="330962" y="0"/>
                  </a:lnTo>
                  <a:lnTo>
                    <a:pt x="327660" y="2590"/>
                  </a:lnTo>
                  <a:lnTo>
                    <a:pt x="327660" y="6464"/>
                  </a:lnTo>
                  <a:lnTo>
                    <a:pt x="327660" y="10350"/>
                  </a:lnTo>
                  <a:lnTo>
                    <a:pt x="330962" y="13716"/>
                  </a:lnTo>
                  <a:lnTo>
                    <a:pt x="338836" y="13716"/>
                  </a:lnTo>
                  <a:lnTo>
                    <a:pt x="341376" y="10350"/>
                  </a:lnTo>
                  <a:lnTo>
                    <a:pt x="341376" y="2590"/>
                  </a:lnTo>
                  <a:close/>
                </a:path>
                <a:path w="1184275" h="294639">
                  <a:moveTo>
                    <a:pt x="355092" y="283032"/>
                  </a:moveTo>
                  <a:lnTo>
                    <a:pt x="352171" y="280416"/>
                  </a:lnTo>
                  <a:lnTo>
                    <a:pt x="343408" y="280416"/>
                  </a:lnTo>
                  <a:lnTo>
                    <a:pt x="339852" y="283032"/>
                  </a:lnTo>
                  <a:lnTo>
                    <a:pt x="339852" y="286943"/>
                  </a:lnTo>
                  <a:lnTo>
                    <a:pt x="339852" y="290868"/>
                  </a:lnTo>
                  <a:lnTo>
                    <a:pt x="343408" y="294132"/>
                  </a:lnTo>
                  <a:lnTo>
                    <a:pt x="352171" y="294132"/>
                  </a:lnTo>
                  <a:lnTo>
                    <a:pt x="355092" y="290868"/>
                  </a:lnTo>
                  <a:lnTo>
                    <a:pt x="355092" y="283032"/>
                  </a:lnTo>
                  <a:close/>
                </a:path>
                <a:path w="1184275" h="294639">
                  <a:moveTo>
                    <a:pt x="371856" y="2590"/>
                  </a:moveTo>
                  <a:lnTo>
                    <a:pt x="369189" y="0"/>
                  </a:lnTo>
                  <a:lnTo>
                    <a:pt x="361442" y="0"/>
                  </a:lnTo>
                  <a:lnTo>
                    <a:pt x="358140" y="2590"/>
                  </a:lnTo>
                  <a:lnTo>
                    <a:pt x="358140" y="6464"/>
                  </a:lnTo>
                  <a:lnTo>
                    <a:pt x="358140" y="10350"/>
                  </a:lnTo>
                  <a:lnTo>
                    <a:pt x="361442" y="13716"/>
                  </a:lnTo>
                  <a:lnTo>
                    <a:pt x="369189" y="13716"/>
                  </a:lnTo>
                  <a:lnTo>
                    <a:pt x="371856" y="10350"/>
                  </a:lnTo>
                  <a:lnTo>
                    <a:pt x="371856" y="2590"/>
                  </a:lnTo>
                  <a:close/>
                </a:path>
                <a:path w="1184275" h="294639">
                  <a:moveTo>
                    <a:pt x="385572" y="281508"/>
                  </a:moveTo>
                  <a:lnTo>
                    <a:pt x="382778" y="278892"/>
                  </a:lnTo>
                  <a:lnTo>
                    <a:pt x="374650" y="278892"/>
                  </a:lnTo>
                  <a:lnTo>
                    <a:pt x="371856" y="281508"/>
                  </a:lnTo>
                  <a:lnTo>
                    <a:pt x="371856" y="285419"/>
                  </a:lnTo>
                  <a:lnTo>
                    <a:pt x="371856" y="289344"/>
                  </a:lnTo>
                  <a:lnTo>
                    <a:pt x="374650" y="292608"/>
                  </a:lnTo>
                  <a:lnTo>
                    <a:pt x="382778" y="292608"/>
                  </a:lnTo>
                  <a:lnTo>
                    <a:pt x="385572" y="289344"/>
                  </a:lnTo>
                  <a:lnTo>
                    <a:pt x="385572" y="281508"/>
                  </a:lnTo>
                  <a:close/>
                </a:path>
                <a:path w="1184275" h="294639">
                  <a:moveTo>
                    <a:pt x="402336" y="2590"/>
                  </a:moveTo>
                  <a:lnTo>
                    <a:pt x="399669" y="0"/>
                  </a:lnTo>
                  <a:lnTo>
                    <a:pt x="391414" y="0"/>
                  </a:lnTo>
                  <a:lnTo>
                    <a:pt x="388620" y="2590"/>
                  </a:lnTo>
                  <a:lnTo>
                    <a:pt x="388620" y="6464"/>
                  </a:lnTo>
                  <a:lnTo>
                    <a:pt x="388620" y="10350"/>
                  </a:lnTo>
                  <a:lnTo>
                    <a:pt x="391414" y="13716"/>
                  </a:lnTo>
                  <a:lnTo>
                    <a:pt x="399669" y="13716"/>
                  </a:lnTo>
                  <a:lnTo>
                    <a:pt x="402336" y="10350"/>
                  </a:lnTo>
                  <a:lnTo>
                    <a:pt x="402336" y="2590"/>
                  </a:lnTo>
                  <a:close/>
                </a:path>
                <a:path w="1184275" h="294639">
                  <a:moveTo>
                    <a:pt x="417576" y="281508"/>
                  </a:moveTo>
                  <a:lnTo>
                    <a:pt x="414909" y="278892"/>
                  </a:lnTo>
                  <a:lnTo>
                    <a:pt x="407162" y="278892"/>
                  </a:lnTo>
                  <a:lnTo>
                    <a:pt x="403860" y="281508"/>
                  </a:lnTo>
                  <a:lnTo>
                    <a:pt x="403860" y="285419"/>
                  </a:lnTo>
                  <a:lnTo>
                    <a:pt x="403860" y="289344"/>
                  </a:lnTo>
                  <a:lnTo>
                    <a:pt x="407162" y="292608"/>
                  </a:lnTo>
                  <a:lnTo>
                    <a:pt x="414909" y="292608"/>
                  </a:lnTo>
                  <a:lnTo>
                    <a:pt x="417576" y="289344"/>
                  </a:lnTo>
                  <a:lnTo>
                    <a:pt x="417576" y="281508"/>
                  </a:lnTo>
                  <a:close/>
                </a:path>
                <a:path w="1184275" h="294639">
                  <a:moveTo>
                    <a:pt x="434340" y="2590"/>
                  </a:moveTo>
                  <a:lnTo>
                    <a:pt x="431673" y="0"/>
                  </a:lnTo>
                  <a:lnTo>
                    <a:pt x="423926" y="0"/>
                  </a:lnTo>
                  <a:lnTo>
                    <a:pt x="420624" y="2590"/>
                  </a:lnTo>
                  <a:lnTo>
                    <a:pt x="420624" y="6464"/>
                  </a:lnTo>
                  <a:lnTo>
                    <a:pt x="420624" y="10350"/>
                  </a:lnTo>
                  <a:lnTo>
                    <a:pt x="423926" y="13716"/>
                  </a:lnTo>
                  <a:lnTo>
                    <a:pt x="431673" y="13716"/>
                  </a:lnTo>
                  <a:lnTo>
                    <a:pt x="434340" y="10350"/>
                  </a:lnTo>
                  <a:lnTo>
                    <a:pt x="434340" y="2590"/>
                  </a:lnTo>
                  <a:close/>
                </a:path>
                <a:path w="1184275" h="294639">
                  <a:moveTo>
                    <a:pt x="448056" y="281508"/>
                  </a:moveTo>
                  <a:lnTo>
                    <a:pt x="445516" y="278892"/>
                  </a:lnTo>
                  <a:lnTo>
                    <a:pt x="437515" y="278892"/>
                  </a:lnTo>
                  <a:lnTo>
                    <a:pt x="434340" y="281508"/>
                  </a:lnTo>
                  <a:lnTo>
                    <a:pt x="434340" y="285419"/>
                  </a:lnTo>
                  <a:lnTo>
                    <a:pt x="434340" y="289344"/>
                  </a:lnTo>
                  <a:lnTo>
                    <a:pt x="437515" y="292608"/>
                  </a:lnTo>
                  <a:lnTo>
                    <a:pt x="445516" y="292608"/>
                  </a:lnTo>
                  <a:lnTo>
                    <a:pt x="448056" y="289344"/>
                  </a:lnTo>
                  <a:lnTo>
                    <a:pt x="448056" y="281508"/>
                  </a:lnTo>
                  <a:close/>
                </a:path>
                <a:path w="1184275" h="294639">
                  <a:moveTo>
                    <a:pt x="466344" y="2590"/>
                  </a:moveTo>
                  <a:lnTo>
                    <a:pt x="463677" y="0"/>
                  </a:lnTo>
                  <a:lnTo>
                    <a:pt x="455930" y="0"/>
                  </a:lnTo>
                  <a:lnTo>
                    <a:pt x="452628" y="2590"/>
                  </a:lnTo>
                  <a:lnTo>
                    <a:pt x="452628" y="6464"/>
                  </a:lnTo>
                  <a:lnTo>
                    <a:pt x="452628" y="10350"/>
                  </a:lnTo>
                  <a:lnTo>
                    <a:pt x="455930" y="13716"/>
                  </a:lnTo>
                  <a:lnTo>
                    <a:pt x="463677" y="13716"/>
                  </a:lnTo>
                  <a:lnTo>
                    <a:pt x="466344" y="10350"/>
                  </a:lnTo>
                  <a:lnTo>
                    <a:pt x="466344" y="2590"/>
                  </a:lnTo>
                  <a:close/>
                </a:path>
                <a:path w="1184275" h="294639">
                  <a:moveTo>
                    <a:pt x="480060" y="283032"/>
                  </a:moveTo>
                  <a:lnTo>
                    <a:pt x="477393" y="280416"/>
                  </a:lnTo>
                  <a:lnTo>
                    <a:pt x="469646" y="280416"/>
                  </a:lnTo>
                  <a:lnTo>
                    <a:pt x="466344" y="283032"/>
                  </a:lnTo>
                  <a:lnTo>
                    <a:pt x="466344" y="286943"/>
                  </a:lnTo>
                  <a:lnTo>
                    <a:pt x="466344" y="290868"/>
                  </a:lnTo>
                  <a:lnTo>
                    <a:pt x="469646" y="294132"/>
                  </a:lnTo>
                  <a:lnTo>
                    <a:pt x="477393" y="294132"/>
                  </a:lnTo>
                  <a:lnTo>
                    <a:pt x="480060" y="290868"/>
                  </a:lnTo>
                  <a:lnTo>
                    <a:pt x="480060" y="283032"/>
                  </a:lnTo>
                  <a:close/>
                </a:path>
                <a:path w="1184275" h="294639">
                  <a:moveTo>
                    <a:pt x="496824" y="2590"/>
                  </a:moveTo>
                  <a:lnTo>
                    <a:pt x="494157" y="0"/>
                  </a:lnTo>
                  <a:lnTo>
                    <a:pt x="486410" y="0"/>
                  </a:lnTo>
                  <a:lnTo>
                    <a:pt x="483108" y="2590"/>
                  </a:lnTo>
                  <a:lnTo>
                    <a:pt x="483108" y="6464"/>
                  </a:lnTo>
                  <a:lnTo>
                    <a:pt x="483108" y="10350"/>
                  </a:lnTo>
                  <a:lnTo>
                    <a:pt x="486410" y="13716"/>
                  </a:lnTo>
                  <a:lnTo>
                    <a:pt x="494157" y="13716"/>
                  </a:lnTo>
                  <a:lnTo>
                    <a:pt x="496824" y="10350"/>
                  </a:lnTo>
                  <a:lnTo>
                    <a:pt x="496824" y="2590"/>
                  </a:lnTo>
                  <a:close/>
                </a:path>
                <a:path w="1184275" h="294639">
                  <a:moveTo>
                    <a:pt x="512064" y="283032"/>
                  </a:moveTo>
                  <a:lnTo>
                    <a:pt x="509143" y="280416"/>
                  </a:lnTo>
                  <a:lnTo>
                    <a:pt x="500380" y="280416"/>
                  </a:lnTo>
                  <a:lnTo>
                    <a:pt x="496824" y="283032"/>
                  </a:lnTo>
                  <a:lnTo>
                    <a:pt x="496824" y="286943"/>
                  </a:lnTo>
                  <a:lnTo>
                    <a:pt x="496824" y="290868"/>
                  </a:lnTo>
                  <a:lnTo>
                    <a:pt x="500380" y="294132"/>
                  </a:lnTo>
                  <a:lnTo>
                    <a:pt x="509143" y="294132"/>
                  </a:lnTo>
                  <a:lnTo>
                    <a:pt x="512064" y="290868"/>
                  </a:lnTo>
                  <a:lnTo>
                    <a:pt x="512064" y="283032"/>
                  </a:lnTo>
                  <a:close/>
                </a:path>
                <a:path w="1184275" h="294639">
                  <a:moveTo>
                    <a:pt x="528828" y="2590"/>
                  </a:moveTo>
                  <a:lnTo>
                    <a:pt x="526161" y="0"/>
                  </a:lnTo>
                  <a:lnTo>
                    <a:pt x="518414" y="0"/>
                  </a:lnTo>
                  <a:lnTo>
                    <a:pt x="515112" y="2590"/>
                  </a:lnTo>
                  <a:lnTo>
                    <a:pt x="515112" y="6464"/>
                  </a:lnTo>
                  <a:lnTo>
                    <a:pt x="515112" y="10350"/>
                  </a:lnTo>
                  <a:lnTo>
                    <a:pt x="518414" y="13716"/>
                  </a:lnTo>
                  <a:lnTo>
                    <a:pt x="526161" y="13716"/>
                  </a:lnTo>
                  <a:lnTo>
                    <a:pt x="528828" y="10350"/>
                  </a:lnTo>
                  <a:lnTo>
                    <a:pt x="528828" y="2590"/>
                  </a:lnTo>
                  <a:close/>
                </a:path>
                <a:path w="1184275" h="294639">
                  <a:moveTo>
                    <a:pt x="542544" y="283032"/>
                  </a:moveTo>
                  <a:lnTo>
                    <a:pt x="539877" y="280416"/>
                  </a:lnTo>
                  <a:lnTo>
                    <a:pt x="532130" y="280416"/>
                  </a:lnTo>
                  <a:lnTo>
                    <a:pt x="528828" y="283032"/>
                  </a:lnTo>
                  <a:lnTo>
                    <a:pt x="528828" y="286943"/>
                  </a:lnTo>
                  <a:lnTo>
                    <a:pt x="528828" y="290868"/>
                  </a:lnTo>
                  <a:lnTo>
                    <a:pt x="532130" y="294132"/>
                  </a:lnTo>
                  <a:lnTo>
                    <a:pt x="539877" y="294132"/>
                  </a:lnTo>
                  <a:lnTo>
                    <a:pt x="542544" y="290868"/>
                  </a:lnTo>
                  <a:lnTo>
                    <a:pt x="542544" y="283032"/>
                  </a:lnTo>
                  <a:close/>
                </a:path>
                <a:path w="1184275" h="294639">
                  <a:moveTo>
                    <a:pt x="562356" y="2590"/>
                  </a:moveTo>
                  <a:lnTo>
                    <a:pt x="559435" y="0"/>
                  </a:lnTo>
                  <a:lnTo>
                    <a:pt x="550799" y="0"/>
                  </a:lnTo>
                  <a:lnTo>
                    <a:pt x="547116" y="2590"/>
                  </a:lnTo>
                  <a:lnTo>
                    <a:pt x="547116" y="6464"/>
                  </a:lnTo>
                  <a:lnTo>
                    <a:pt x="547116" y="10350"/>
                  </a:lnTo>
                  <a:lnTo>
                    <a:pt x="550799" y="13716"/>
                  </a:lnTo>
                  <a:lnTo>
                    <a:pt x="559435" y="13716"/>
                  </a:lnTo>
                  <a:lnTo>
                    <a:pt x="562356" y="10350"/>
                  </a:lnTo>
                  <a:lnTo>
                    <a:pt x="562356" y="2590"/>
                  </a:lnTo>
                  <a:close/>
                </a:path>
                <a:path w="1184275" h="294639">
                  <a:moveTo>
                    <a:pt x="574548" y="281508"/>
                  </a:moveTo>
                  <a:lnTo>
                    <a:pt x="571881" y="278892"/>
                  </a:lnTo>
                  <a:lnTo>
                    <a:pt x="564134" y="278892"/>
                  </a:lnTo>
                  <a:lnTo>
                    <a:pt x="560832" y="281508"/>
                  </a:lnTo>
                  <a:lnTo>
                    <a:pt x="560832" y="285419"/>
                  </a:lnTo>
                  <a:lnTo>
                    <a:pt x="560832" y="289344"/>
                  </a:lnTo>
                  <a:lnTo>
                    <a:pt x="564134" y="292608"/>
                  </a:lnTo>
                  <a:lnTo>
                    <a:pt x="571881" y="292608"/>
                  </a:lnTo>
                  <a:lnTo>
                    <a:pt x="574548" y="289344"/>
                  </a:lnTo>
                  <a:lnTo>
                    <a:pt x="574548" y="281508"/>
                  </a:lnTo>
                  <a:close/>
                </a:path>
                <a:path w="1184275" h="294639">
                  <a:moveTo>
                    <a:pt x="592836" y="2590"/>
                  </a:moveTo>
                  <a:lnTo>
                    <a:pt x="589534" y="0"/>
                  </a:lnTo>
                  <a:lnTo>
                    <a:pt x="581787" y="0"/>
                  </a:lnTo>
                  <a:lnTo>
                    <a:pt x="579120" y="2590"/>
                  </a:lnTo>
                  <a:lnTo>
                    <a:pt x="579120" y="6464"/>
                  </a:lnTo>
                  <a:lnTo>
                    <a:pt x="579120" y="10350"/>
                  </a:lnTo>
                  <a:lnTo>
                    <a:pt x="581787" y="13716"/>
                  </a:lnTo>
                  <a:lnTo>
                    <a:pt x="589534" y="13716"/>
                  </a:lnTo>
                  <a:lnTo>
                    <a:pt x="592836" y="10350"/>
                  </a:lnTo>
                  <a:lnTo>
                    <a:pt x="592836" y="2590"/>
                  </a:lnTo>
                  <a:close/>
                </a:path>
                <a:path w="1184275" h="294639">
                  <a:moveTo>
                    <a:pt x="606552" y="281508"/>
                  </a:moveTo>
                  <a:lnTo>
                    <a:pt x="602869" y="278892"/>
                  </a:lnTo>
                  <a:lnTo>
                    <a:pt x="594233" y="278892"/>
                  </a:lnTo>
                  <a:lnTo>
                    <a:pt x="591312" y="281508"/>
                  </a:lnTo>
                  <a:lnTo>
                    <a:pt x="591312" y="285419"/>
                  </a:lnTo>
                  <a:lnTo>
                    <a:pt x="591312" y="289344"/>
                  </a:lnTo>
                  <a:lnTo>
                    <a:pt x="594233" y="292608"/>
                  </a:lnTo>
                  <a:lnTo>
                    <a:pt x="602869" y="292608"/>
                  </a:lnTo>
                  <a:lnTo>
                    <a:pt x="606552" y="289344"/>
                  </a:lnTo>
                  <a:lnTo>
                    <a:pt x="606552" y="281508"/>
                  </a:lnTo>
                  <a:close/>
                </a:path>
                <a:path w="1184275" h="294639">
                  <a:moveTo>
                    <a:pt x="637032" y="281508"/>
                  </a:moveTo>
                  <a:lnTo>
                    <a:pt x="633730" y="278892"/>
                  </a:lnTo>
                  <a:lnTo>
                    <a:pt x="625983" y="278892"/>
                  </a:lnTo>
                  <a:lnTo>
                    <a:pt x="623316" y="281508"/>
                  </a:lnTo>
                  <a:lnTo>
                    <a:pt x="623316" y="285419"/>
                  </a:lnTo>
                  <a:lnTo>
                    <a:pt x="623316" y="289344"/>
                  </a:lnTo>
                  <a:lnTo>
                    <a:pt x="625983" y="292608"/>
                  </a:lnTo>
                  <a:lnTo>
                    <a:pt x="633730" y="292608"/>
                  </a:lnTo>
                  <a:lnTo>
                    <a:pt x="637032" y="289344"/>
                  </a:lnTo>
                  <a:lnTo>
                    <a:pt x="637032" y="281508"/>
                  </a:lnTo>
                  <a:close/>
                </a:path>
                <a:path w="1184275" h="294639">
                  <a:moveTo>
                    <a:pt x="669036" y="283032"/>
                  </a:moveTo>
                  <a:lnTo>
                    <a:pt x="665861" y="280416"/>
                  </a:lnTo>
                  <a:lnTo>
                    <a:pt x="657987" y="280416"/>
                  </a:lnTo>
                  <a:lnTo>
                    <a:pt x="655320" y="283032"/>
                  </a:lnTo>
                  <a:lnTo>
                    <a:pt x="655320" y="286943"/>
                  </a:lnTo>
                  <a:lnTo>
                    <a:pt x="655320" y="290868"/>
                  </a:lnTo>
                  <a:lnTo>
                    <a:pt x="657987" y="294132"/>
                  </a:lnTo>
                  <a:lnTo>
                    <a:pt x="665861" y="294132"/>
                  </a:lnTo>
                  <a:lnTo>
                    <a:pt x="669036" y="290868"/>
                  </a:lnTo>
                  <a:lnTo>
                    <a:pt x="669036" y="283032"/>
                  </a:lnTo>
                  <a:close/>
                </a:path>
                <a:path w="1184275" h="294639">
                  <a:moveTo>
                    <a:pt x="701040" y="283032"/>
                  </a:moveTo>
                  <a:lnTo>
                    <a:pt x="697738" y="280416"/>
                  </a:lnTo>
                  <a:lnTo>
                    <a:pt x="689991" y="280416"/>
                  </a:lnTo>
                  <a:lnTo>
                    <a:pt x="687324" y="283032"/>
                  </a:lnTo>
                  <a:lnTo>
                    <a:pt x="687324" y="286943"/>
                  </a:lnTo>
                  <a:lnTo>
                    <a:pt x="687324" y="290868"/>
                  </a:lnTo>
                  <a:lnTo>
                    <a:pt x="689991" y="294132"/>
                  </a:lnTo>
                  <a:lnTo>
                    <a:pt x="697738" y="294132"/>
                  </a:lnTo>
                  <a:lnTo>
                    <a:pt x="701040" y="290868"/>
                  </a:lnTo>
                  <a:lnTo>
                    <a:pt x="701040" y="283032"/>
                  </a:lnTo>
                  <a:close/>
                </a:path>
                <a:path w="1184275" h="294639">
                  <a:moveTo>
                    <a:pt x="731520" y="283032"/>
                  </a:moveTo>
                  <a:lnTo>
                    <a:pt x="728218" y="280416"/>
                  </a:lnTo>
                  <a:lnTo>
                    <a:pt x="720471" y="280416"/>
                  </a:lnTo>
                  <a:lnTo>
                    <a:pt x="717804" y="283032"/>
                  </a:lnTo>
                  <a:lnTo>
                    <a:pt x="717804" y="286943"/>
                  </a:lnTo>
                  <a:lnTo>
                    <a:pt x="717804" y="290868"/>
                  </a:lnTo>
                  <a:lnTo>
                    <a:pt x="720471" y="294132"/>
                  </a:lnTo>
                  <a:lnTo>
                    <a:pt x="728218" y="294132"/>
                  </a:lnTo>
                  <a:lnTo>
                    <a:pt x="731520" y="290868"/>
                  </a:lnTo>
                  <a:lnTo>
                    <a:pt x="731520" y="283032"/>
                  </a:lnTo>
                  <a:close/>
                </a:path>
                <a:path w="1184275" h="294639">
                  <a:moveTo>
                    <a:pt x="763524" y="281508"/>
                  </a:moveTo>
                  <a:lnTo>
                    <a:pt x="760603" y="278892"/>
                  </a:lnTo>
                  <a:lnTo>
                    <a:pt x="752475" y="278892"/>
                  </a:lnTo>
                  <a:lnTo>
                    <a:pt x="749808" y="281508"/>
                  </a:lnTo>
                  <a:lnTo>
                    <a:pt x="749808" y="285419"/>
                  </a:lnTo>
                  <a:lnTo>
                    <a:pt x="749808" y="289344"/>
                  </a:lnTo>
                  <a:lnTo>
                    <a:pt x="752475" y="292608"/>
                  </a:lnTo>
                  <a:lnTo>
                    <a:pt x="760603" y="292608"/>
                  </a:lnTo>
                  <a:lnTo>
                    <a:pt x="763524" y="289344"/>
                  </a:lnTo>
                  <a:lnTo>
                    <a:pt x="763524" y="281508"/>
                  </a:lnTo>
                  <a:close/>
                </a:path>
                <a:path w="1184275" h="294639">
                  <a:moveTo>
                    <a:pt x="795528" y="281508"/>
                  </a:moveTo>
                  <a:lnTo>
                    <a:pt x="792226" y="278892"/>
                  </a:lnTo>
                  <a:lnTo>
                    <a:pt x="784479" y="278892"/>
                  </a:lnTo>
                  <a:lnTo>
                    <a:pt x="781812" y="281508"/>
                  </a:lnTo>
                  <a:lnTo>
                    <a:pt x="781812" y="285419"/>
                  </a:lnTo>
                  <a:lnTo>
                    <a:pt x="781812" y="289344"/>
                  </a:lnTo>
                  <a:lnTo>
                    <a:pt x="784479" y="292608"/>
                  </a:lnTo>
                  <a:lnTo>
                    <a:pt x="792226" y="292608"/>
                  </a:lnTo>
                  <a:lnTo>
                    <a:pt x="795528" y="289344"/>
                  </a:lnTo>
                  <a:lnTo>
                    <a:pt x="795528" y="281508"/>
                  </a:lnTo>
                  <a:close/>
                </a:path>
                <a:path w="1184275" h="294639">
                  <a:moveTo>
                    <a:pt x="826008" y="281508"/>
                  </a:moveTo>
                  <a:lnTo>
                    <a:pt x="822706" y="278892"/>
                  </a:lnTo>
                  <a:lnTo>
                    <a:pt x="814832" y="278892"/>
                  </a:lnTo>
                  <a:lnTo>
                    <a:pt x="812292" y="281508"/>
                  </a:lnTo>
                  <a:lnTo>
                    <a:pt x="812292" y="285419"/>
                  </a:lnTo>
                  <a:lnTo>
                    <a:pt x="812292" y="289344"/>
                  </a:lnTo>
                  <a:lnTo>
                    <a:pt x="814832" y="292608"/>
                  </a:lnTo>
                  <a:lnTo>
                    <a:pt x="822706" y="292608"/>
                  </a:lnTo>
                  <a:lnTo>
                    <a:pt x="826008" y="289344"/>
                  </a:lnTo>
                  <a:lnTo>
                    <a:pt x="826008" y="281508"/>
                  </a:lnTo>
                  <a:close/>
                </a:path>
                <a:path w="1184275" h="294639">
                  <a:moveTo>
                    <a:pt x="856488" y="281508"/>
                  </a:moveTo>
                  <a:lnTo>
                    <a:pt x="853186" y="278892"/>
                  </a:lnTo>
                  <a:lnTo>
                    <a:pt x="845439" y="278892"/>
                  </a:lnTo>
                  <a:lnTo>
                    <a:pt x="842772" y="281508"/>
                  </a:lnTo>
                  <a:lnTo>
                    <a:pt x="842772" y="285419"/>
                  </a:lnTo>
                  <a:lnTo>
                    <a:pt x="842772" y="289344"/>
                  </a:lnTo>
                  <a:lnTo>
                    <a:pt x="845439" y="292608"/>
                  </a:lnTo>
                  <a:lnTo>
                    <a:pt x="853186" y="292608"/>
                  </a:lnTo>
                  <a:lnTo>
                    <a:pt x="856488" y="289344"/>
                  </a:lnTo>
                  <a:lnTo>
                    <a:pt x="856488" y="281508"/>
                  </a:lnTo>
                  <a:close/>
                </a:path>
                <a:path w="1184275" h="294639">
                  <a:moveTo>
                    <a:pt x="888492" y="281508"/>
                  </a:moveTo>
                  <a:lnTo>
                    <a:pt x="885190" y="278892"/>
                  </a:lnTo>
                  <a:lnTo>
                    <a:pt x="877443" y="278892"/>
                  </a:lnTo>
                  <a:lnTo>
                    <a:pt x="874776" y="281508"/>
                  </a:lnTo>
                  <a:lnTo>
                    <a:pt x="874776" y="285419"/>
                  </a:lnTo>
                  <a:lnTo>
                    <a:pt x="874776" y="289344"/>
                  </a:lnTo>
                  <a:lnTo>
                    <a:pt x="877443" y="292608"/>
                  </a:lnTo>
                  <a:lnTo>
                    <a:pt x="885190" y="292608"/>
                  </a:lnTo>
                  <a:lnTo>
                    <a:pt x="888492" y="289344"/>
                  </a:lnTo>
                  <a:lnTo>
                    <a:pt x="888492" y="281508"/>
                  </a:lnTo>
                  <a:close/>
                </a:path>
                <a:path w="1184275" h="294639">
                  <a:moveTo>
                    <a:pt x="918972" y="281508"/>
                  </a:moveTo>
                  <a:lnTo>
                    <a:pt x="915670" y="278892"/>
                  </a:lnTo>
                  <a:lnTo>
                    <a:pt x="907923" y="278892"/>
                  </a:lnTo>
                  <a:lnTo>
                    <a:pt x="905256" y="281508"/>
                  </a:lnTo>
                  <a:lnTo>
                    <a:pt x="905256" y="285419"/>
                  </a:lnTo>
                  <a:lnTo>
                    <a:pt x="905256" y="289344"/>
                  </a:lnTo>
                  <a:lnTo>
                    <a:pt x="907923" y="292608"/>
                  </a:lnTo>
                  <a:lnTo>
                    <a:pt x="915670" y="292608"/>
                  </a:lnTo>
                  <a:lnTo>
                    <a:pt x="918972" y="289344"/>
                  </a:lnTo>
                  <a:lnTo>
                    <a:pt x="918972" y="281508"/>
                  </a:lnTo>
                  <a:close/>
                </a:path>
                <a:path w="1184275" h="294639">
                  <a:moveTo>
                    <a:pt x="950976" y="281508"/>
                  </a:moveTo>
                  <a:lnTo>
                    <a:pt x="947674" y="278892"/>
                  </a:lnTo>
                  <a:lnTo>
                    <a:pt x="939927" y="278892"/>
                  </a:lnTo>
                  <a:lnTo>
                    <a:pt x="937260" y="281508"/>
                  </a:lnTo>
                  <a:lnTo>
                    <a:pt x="937260" y="285419"/>
                  </a:lnTo>
                  <a:lnTo>
                    <a:pt x="937260" y="289344"/>
                  </a:lnTo>
                  <a:lnTo>
                    <a:pt x="939927" y="292608"/>
                  </a:lnTo>
                  <a:lnTo>
                    <a:pt x="947674" y="292608"/>
                  </a:lnTo>
                  <a:lnTo>
                    <a:pt x="950976" y="289344"/>
                  </a:lnTo>
                  <a:lnTo>
                    <a:pt x="950976" y="281508"/>
                  </a:lnTo>
                  <a:close/>
                </a:path>
                <a:path w="1184275" h="294639">
                  <a:moveTo>
                    <a:pt x="982980" y="281508"/>
                  </a:moveTo>
                  <a:lnTo>
                    <a:pt x="979805" y="278892"/>
                  </a:lnTo>
                  <a:lnTo>
                    <a:pt x="971804" y="278892"/>
                  </a:lnTo>
                  <a:lnTo>
                    <a:pt x="969264" y="281508"/>
                  </a:lnTo>
                  <a:lnTo>
                    <a:pt x="969264" y="285419"/>
                  </a:lnTo>
                  <a:lnTo>
                    <a:pt x="969264" y="289344"/>
                  </a:lnTo>
                  <a:lnTo>
                    <a:pt x="971804" y="292608"/>
                  </a:lnTo>
                  <a:lnTo>
                    <a:pt x="979805" y="292608"/>
                  </a:lnTo>
                  <a:lnTo>
                    <a:pt x="982980" y="289344"/>
                  </a:lnTo>
                  <a:lnTo>
                    <a:pt x="982980" y="281508"/>
                  </a:lnTo>
                  <a:close/>
                </a:path>
                <a:path w="1184275" h="294639">
                  <a:moveTo>
                    <a:pt x="1013460" y="281508"/>
                  </a:moveTo>
                  <a:lnTo>
                    <a:pt x="1010158" y="278892"/>
                  </a:lnTo>
                  <a:lnTo>
                    <a:pt x="1002411" y="278892"/>
                  </a:lnTo>
                  <a:lnTo>
                    <a:pt x="999744" y="281508"/>
                  </a:lnTo>
                  <a:lnTo>
                    <a:pt x="999744" y="285419"/>
                  </a:lnTo>
                  <a:lnTo>
                    <a:pt x="999744" y="289344"/>
                  </a:lnTo>
                  <a:lnTo>
                    <a:pt x="1002411" y="292608"/>
                  </a:lnTo>
                  <a:lnTo>
                    <a:pt x="1010158" y="292608"/>
                  </a:lnTo>
                  <a:lnTo>
                    <a:pt x="1013460" y="289344"/>
                  </a:lnTo>
                  <a:lnTo>
                    <a:pt x="1013460" y="281508"/>
                  </a:lnTo>
                  <a:close/>
                </a:path>
                <a:path w="1184275" h="294639">
                  <a:moveTo>
                    <a:pt x="1045464" y="283032"/>
                  </a:moveTo>
                  <a:lnTo>
                    <a:pt x="1042162" y="280416"/>
                  </a:lnTo>
                  <a:lnTo>
                    <a:pt x="1034415" y="280416"/>
                  </a:lnTo>
                  <a:lnTo>
                    <a:pt x="1031748" y="283032"/>
                  </a:lnTo>
                  <a:lnTo>
                    <a:pt x="1031748" y="286943"/>
                  </a:lnTo>
                  <a:lnTo>
                    <a:pt x="1031748" y="290868"/>
                  </a:lnTo>
                  <a:lnTo>
                    <a:pt x="1034415" y="294132"/>
                  </a:lnTo>
                  <a:lnTo>
                    <a:pt x="1042162" y="294132"/>
                  </a:lnTo>
                  <a:lnTo>
                    <a:pt x="1045464" y="290868"/>
                  </a:lnTo>
                  <a:lnTo>
                    <a:pt x="1045464" y="283032"/>
                  </a:lnTo>
                  <a:close/>
                </a:path>
                <a:path w="1184275" h="294639">
                  <a:moveTo>
                    <a:pt x="1060704" y="4114"/>
                  </a:moveTo>
                  <a:lnTo>
                    <a:pt x="1057402" y="1524"/>
                  </a:lnTo>
                  <a:lnTo>
                    <a:pt x="1049655" y="1524"/>
                  </a:lnTo>
                  <a:lnTo>
                    <a:pt x="1046988" y="4114"/>
                  </a:lnTo>
                  <a:lnTo>
                    <a:pt x="1046988" y="7988"/>
                  </a:lnTo>
                  <a:lnTo>
                    <a:pt x="1046988" y="11874"/>
                  </a:lnTo>
                  <a:lnTo>
                    <a:pt x="1049655" y="15240"/>
                  </a:lnTo>
                  <a:lnTo>
                    <a:pt x="1057402" y="15240"/>
                  </a:lnTo>
                  <a:lnTo>
                    <a:pt x="1060704" y="11874"/>
                  </a:lnTo>
                  <a:lnTo>
                    <a:pt x="1060704" y="4114"/>
                  </a:lnTo>
                  <a:close/>
                </a:path>
                <a:path w="1184275" h="294639">
                  <a:moveTo>
                    <a:pt x="1077468" y="279984"/>
                  </a:moveTo>
                  <a:lnTo>
                    <a:pt x="1074166" y="277368"/>
                  </a:lnTo>
                  <a:lnTo>
                    <a:pt x="1066419" y="277368"/>
                  </a:lnTo>
                  <a:lnTo>
                    <a:pt x="1063752" y="279984"/>
                  </a:lnTo>
                  <a:lnTo>
                    <a:pt x="1063752" y="283895"/>
                  </a:lnTo>
                  <a:lnTo>
                    <a:pt x="1063752" y="287820"/>
                  </a:lnTo>
                  <a:lnTo>
                    <a:pt x="1066419" y="291084"/>
                  </a:lnTo>
                  <a:lnTo>
                    <a:pt x="1074166" y="291084"/>
                  </a:lnTo>
                  <a:lnTo>
                    <a:pt x="1077468" y="287820"/>
                  </a:lnTo>
                  <a:lnTo>
                    <a:pt x="1077468" y="279984"/>
                  </a:lnTo>
                  <a:close/>
                </a:path>
                <a:path w="1184275" h="294639">
                  <a:moveTo>
                    <a:pt x="1089660" y="10210"/>
                  </a:moveTo>
                  <a:lnTo>
                    <a:pt x="1086104" y="7620"/>
                  </a:lnTo>
                  <a:lnTo>
                    <a:pt x="1077341" y="7620"/>
                  </a:lnTo>
                  <a:lnTo>
                    <a:pt x="1074420" y="10210"/>
                  </a:lnTo>
                  <a:lnTo>
                    <a:pt x="1074420" y="14224"/>
                  </a:lnTo>
                  <a:lnTo>
                    <a:pt x="1074420" y="18097"/>
                  </a:lnTo>
                  <a:lnTo>
                    <a:pt x="1077341" y="21336"/>
                  </a:lnTo>
                  <a:lnTo>
                    <a:pt x="1086104" y="21336"/>
                  </a:lnTo>
                  <a:lnTo>
                    <a:pt x="1089660" y="18097"/>
                  </a:lnTo>
                  <a:lnTo>
                    <a:pt x="1089660" y="10210"/>
                  </a:lnTo>
                  <a:close/>
                </a:path>
                <a:path w="1184275" h="294639">
                  <a:moveTo>
                    <a:pt x="1107948" y="267893"/>
                  </a:moveTo>
                  <a:lnTo>
                    <a:pt x="1104646" y="265176"/>
                  </a:lnTo>
                  <a:lnTo>
                    <a:pt x="1096899" y="265176"/>
                  </a:lnTo>
                  <a:lnTo>
                    <a:pt x="1094232" y="267893"/>
                  </a:lnTo>
                  <a:lnTo>
                    <a:pt x="1094232" y="271780"/>
                  </a:lnTo>
                  <a:lnTo>
                    <a:pt x="1094232" y="275653"/>
                  </a:lnTo>
                  <a:lnTo>
                    <a:pt x="1096899" y="278892"/>
                  </a:lnTo>
                  <a:lnTo>
                    <a:pt x="1104646" y="278892"/>
                  </a:lnTo>
                  <a:lnTo>
                    <a:pt x="1107948" y="275653"/>
                  </a:lnTo>
                  <a:lnTo>
                    <a:pt x="1107948" y="267893"/>
                  </a:lnTo>
                  <a:close/>
                </a:path>
                <a:path w="1184275" h="294639">
                  <a:moveTo>
                    <a:pt x="1115568" y="22428"/>
                  </a:moveTo>
                  <a:lnTo>
                    <a:pt x="1112012" y="19812"/>
                  </a:lnTo>
                  <a:lnTo>
                    <a:pt x="1103249" y="19812"/>
                  </a:lnTo>
                  <a:lnTo>
                    <a:pt x="1100328" y="22428"/>
                  </a:lnTo>
                  <a:lnTo>
                    <a:pt x="1100328" y="26339"/>
                  </a:lnTo>
                  <a:lnTo>
                    <a:pt x="1100328" y="30264"/>
                  </a:lnTo>
                  <a:lnTo>
                    <a:pt x="1103249" y="33528"/>
                  </a:lnTo>
                  <a:lnTo>
                    <a:pt x="1112012" y="33528"/>
                  </a:lnTo>
                  <a:lnTo>
                    <a:pt x="1115568" y="30264"/>
                  </a:lnTo>
                  <a:lnTo>
                    <a:pt x="1115568" y="22428"/>
                  </a:lnTo>
                  <a:close/>
                </a:path>
                <a:path w="1184275" h="294639">
                  <a:moveTo>
                    <a:pt x="1133856" y="249504"/>
                  </a:moveTo>
                  <a:lnTo>
                    <a:pt x="1131443" y="246888"/>
                  </a:lnTo>
                  <a:lnTo>
                    <a:pt x="1124077" y="246888"/>
                  </a:lnTo>
                  <a:lnTo>
                    <a:pt x="1121664" y="249504"/>
                  </a:lnTo>
                  <a:lnTo>
                    <a:pt x="1121664" y="253415"/>
                  </a:lnTo>
                  <a:lnTo>
                    <a:pt x="1121664" y="257340"/>
                  </a:lnTo>
                  <a:lnTo>
                    <a:pt x="1124077" y="260604"/>
                  </a:lnTo>
                  <a:lnTo>
                    <a:pt x="1131443" y="260604"/>
                  </a:lnTo>
                  <a:lnTo>
                    <a:pt x="1133856" y="257340"/>
                  </a:lnTo>
                  <a:lnTo>
                    <a:pt x="1133856" y="249504"/>
                  </a:lnTo>
                  <a:close/>
                </a:path>
                <a:path w="1184275" h="294639">
                  <a:moveTo>
                    <a:pt x="1138428" y="39192"/>
                  </a:moveTo>
                  <a:lnTo>
                    <a:pt x="1135761" y="36576"/>
                  </a:lnTo>
                  <a:lnTo>
                    <a:pt x="1127379" y="36576"/>
                  </a:lnTo>
                  <a:lnTo>
                    <a:pt x="1124712" y="39192"/>
                  </a:lnTo>
                  <a:lnTo>
                    <a:pt x="1124712" y="43103"/>
                  </a:lnTo>
                  <a:lnTo>
                    <a:pt x="1124712" y="47028"/>
                  </a:lnTo>
                  <a:lnTo>
                    <a:pt x="1127379" y="50292"/>
                  </a:lnTo>
                  <a:lnTo>
                    <a:pt x="1135761" y="50292"/>
                  </a:lnTo>
                  <a:lnTo>
                    <a:pt x="1138428" y="47028"/>
                  </a:lnTo>
                  <a:lnTo>
                    <a:pt x="1138428" y="39192"/>
                  </a:lnTo>
                  <a:close/>
                </a:path>
                <a:path w="1184275" h="294639">
                  <a:moveTo>
                    <a:pt x="1156716" y="226771"/>
                  </a:moveTo>
                  <a:lnTo>
                    <a:pt x="1153033" y="224028"/>
                  </a:lnTo>
                  <a:lnTo>
                    <a:pt x="1144397" y="224028"/>
                  </a:lnTo>
                  <a:lnTo>
                    <a:pt x="1141476" y="226771"/>
                  </a:lnTo>
                  <a:lnTo>
                    <a:pt x="1141476" y="230886"/>
                  </a:lnTo>
                  <a:lnTo>
                    <a:pt x="1141476" y="235000"/>
                  </a:lnTo>
                  <a:lnTo>
                    <a:pt x="1144397" y="237744"/>
                  </a:lnTo>
                  <a:lnTo>
                    <a:pt x="1153033" y="237744"/>
                  </a:lnTo>
                  <a:lnTo>
                    <a:pt x="1156716" y="235000"/>
                  </a:lnTo>
                  <a:lnTo>
                    <a:pt x="1156716" y="226771"/>
                  </a:lnTo>
                  <a:close/>
                </a:path>
                <a:path w="1184275" h="294639">
                  <a:moveTo>
                    <a:pt x="1156716" y="60528"/>
                  </a:moveTo>
                  <a:lnTo>
                    <a:pt x="1153414" y="57912"/>
                  </a:lnTo>
                  <a:lnTo>
                    <a:pt x="1145667" y="57912"/>
                  </a:lnTo>
                  <a:lnTo>
                    <a:pt x="1143000" y="60528"/>
                  </a:lnTo>
                  <a:lnTo>
                    <a:pt x="1143000" y="64439"/>
                  </a:lnTo>
                  <a:lnTo>
                    <a:pt x="1143000" y="68364"/>
                  </a:lnTo>
                  <a:lnTo>
                    <a:pt x="1145667" y="71628"/>
                  </a:lnTo>
                  <a:lnTo>
                    <a:pt x="1153414" y="71628"/>
                  </a:lnTo>
                  <a:lnTo>
                    <a:pt x="1156716" y="68364"/>
                  </a:lnTo>
                  <a:lnTo>
                    <a:pt x="1156716" y="60528"/>
                  </a:lnTo>
                  <a:close/>
                </a:path>
                <a:path w="1184275" h="294639">
                  <a:moveTo>
                    <a:pt x="1171956" y="200736"/>
                  </a:moveTo>
                  <a:lnTo>
                    <a:pt x="1168400" y="198120"/>
                  </a:lnTo>
                  <a:lnTo>
                    <a:pt x="1159637" y="198120"/>
                  </a:lnTo>
                  <a:lnTo>
                    <a:pt x="1156716" y="200736"/>
                  </a:lnTo>
                  <a:lnTo>
                    <a:pt x="1156716" y="204647"/>
                  </a:lnTo>
                  <a:lnTo>
                    <a:pt x="1156716" y="208572"/>
                  </a:lnTo>
                  <a:lnTo>
                    <a:pt x="1159637" y="211836"/>
                  </a:lnTo>
                  <a:lnTo>
                    <a:pt x="1168400" y="211836"/>
                  </a:lnTo>
                  <a:lnTo>
                    <a:pt x="1171956" y="208572"/>
                  </a:lnTo>
                  <a:lnTo>
                    <a:pt x="1171956" y="200736"/>
                  </a:lnTo>
                  <a:close/>
                </a:path>
                <a:path w="1184275" h="294639">
                  <a:moveTo>
                    <a:pt x="1171956" y="84912"/>
                  </a:moveTo>
                  <a:lnTo>
                    <a:pt x="1168654" y="82296"/>
                  </a:lnTo>
                  <a:lnTo>
                    <a:pt x="1160907" y="82296"/>
                  </a:lnTo>
                  <a:lnTo>
                    <a:pt x="1158240" y="84912"/>
                  </a:lnTo>
                  <a:lnTo>
                    <a:pt x="1158240" y="88823"/>
                  </a:lnTo>
                  <a:lnTo>
                    <a:pt x="1158240" y="92748"/>
                  </a:lnTo>
                  <a:lnTo>
                    <a:pt x="1160907" y="96012"/>
                  </a:lnTo>
                  <a:lnTo>
                    <a:pt x="1168654" y="96012"/>
                  </a:lnTo>
                  <a:lnTo>
                    <a:pt x="1171956" y="92748"/>
                  </a:lnTo>
                  <a:lnTo>
                    <a:pt x="1171956" y="84912"/>
                  </a:lnTo>
                  <a:close/>
                </a:path>
                <a:path w="1184275" h="294639">
                  <a:moveTo>
                    <a:pt x="1181100" y="171754"/>
                  </a:moveTo>
                  <a:lnTo>
                    <a:pt x="1177798" y="169164"/>
                  </a:lnTo>
                  <a:lnTo>
                    <a:pt x="1170051" y="169164"/>
                  </a:lnTo>
                  <a:lnTo>
                    <a:pt x="1167384" y="171754"/>
                  </a:lnTo>
                  <a:lnTo>
                    <a:pt x="1167384" y="175628"/>
                  </a:lnTo>
                  <a:lnTo>
                    <a:pt x="1167384" y="179514"/>
                  </a:lnTo>
                  <a:lnTo>
                    <a:pt x="1170051" y="182880"/>
                  </a:lnTo>
                  <a:lnTo>
                    <a:pt x="1177798" y="182880"/>
                  </a:lnTo>
                  <a:lnTo>
                    <a:pt x="1181100" y="179514"/>
                  </a:lnTo>
                  <a:lnTo>
                    <a:pt x="1181100" y="171754"/>
                  </a:lnTo>
                  <a:close/>
                </a:path>
                <a:path w="1184275" h="294639">
                  <a:moveTo>
                    <a:pt x="1181100" y="112344"/>
                  </a:moveTo>
                  <a:lnTo>
                    <a:pt x="1177798" y="109728"/>
                  </a:lnTo>
                  <a:lnTo>
                    <a:pt x="1170051" y="109728"/>
                  </a:lnTo>
                  <a:lnTo>
                    <a:pt x="1167384" y="112344"/>
                  </a:lnTo>
                  <a:lnTo>
                    <a:pt x="1167384" y="116255"/>
                  </a:lnTo>
                  <a:lnTo>
                    <a:pt x="1167384" y="120180"/>
                  </a:lnTo>
                  <a:lnTo>
                    <a:pt x="1170051" y="123444"/>
                  </a:lnTo>
                  <a:lnTo>
                    <a:pt x="1177798" y="123444"/>
                  </a:lnTo>
                  <a:lnTo>
                    <a:pt x="1181100" y="120180"/>
                  </a:lnTo>
                  <a:lnTo>
                    <a:pt x="1181100" y="112344"/>
                  </a:lnTo>
                  <a:close/>
                </a:path>
                <a:path w="1184275" h="294639">
                  <a:moveTo>
                    <a:pt x="1184148" y="142824"/>
                  </a:moveTo>
                  <a:lnTo>
                    <a:pt x="1180846" y="140208"/>
                  </a:lnTo>
                  <a:lnTo>
                    <a:pt x="1173099" y="140208"/>
                  </a:lnTo>
                  <a:lnTo>
                    <a:pt x="1170432" y="142824"/>
                  </a:lnTo>
                  <a:lnTo>
                    <a:pt x="1170432" y="146735"/>
                  </a:lnTo>
                  <a:lnTo>
                    <a:pt x="1170432" y="150660"/>
                  </a:lnTo>
                  <a:lnTo>
                    <a:pt x="1173099" y="153924"/>
                  </a:lnTo>
                  <a:lnTo>
                    <a:pt x="1180846" y="153924"/>
                  </a:lnTo>
                  <a:lnTo>
                    <a:pt x="1184148" y="150660"/>
                  </a:lnTo>
                  <a:lnTo>
                    <a:pt x="1184148" y="142824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7" name="object 47"/>
            <p:cNvSpPr/>
            <p:nvPr/>
          </p:nvSpPr>
          <p:spPr>
            <a:xfrm>
              <a:off x="7281671" y="5634227"/>
              <a:ext cx="875030" cy="291465"/>
            </a:xfrm>
            <a:custGeom>
              <a:avLst/>
              <a:gdLst/>
              <a:ahLst/>
              <a:cxnLst/>
              <a:rect l="l" t="t" r="r" b="b"/>
              <a:pathLst>
                <a:path w="875029" h="291464">
                  <a:moveTo>
                    <a:pt x="13716" y="279984"/>
                  </a:moveTo>
                  <a:lnTo>
                    <a:pt x="11049" y="277368"/>
                  </a:lnTo>
                  <a:lnTo>
                    <a:pt x="3302" y="277368"/>
                  </a:lnTo>
                  <a:lnTo>
                    <a:pt x="0" y="279984"/>
                  </a:lnTo>
                  <a:lnTo>
                    <a:pt x="0" y="283895"/>
                  </a:lnTo>
                  <a:lnTo>
                    <a:pt x="0" y="287820"/>
                  </a:lnTo>
                  <a:lnTo>
                    <a:pt x="3302" y="291084"/>
                  </a:lnTo>
                  <a:lnTo>
                    <a:pt x="11049" y="291084"/>
                  </a:lnTo>
                  <a:lnTo>
                    <a:pt x="13716" y="287820"/>
                  </a:lnTo>
                  <a:lnTo>
                    <a:pt x="13716" y="279984"/>
                  </a:lnTo>
                  <a:close/>
                </a:path>
                <a:path w="875029" h="291464">
                  <a:moveTo>
                    <a:pt x="438912" y="2590"/>
                  </a:moveTo>
                  <a:lnTo>
                    <a:pt x="435610" y="0"/>
                  </a:lnTo>
                  <a:lnTo>
                    <a:pt x="427863" y="0"/>
                  </a:lnTo>
                  <a:lnTo>
                    <a:pt x="425196" y="2590"/>
                  </a:lnTo>
                  <a:lnTo>
                    <a:pt x="425196" y="6464"/>
                  </a:lnTo>
                  <a:lnTo>
                    <a:pt x="425196" y="10350"/>
                  </a:lnTo>
                  <a:lnTo>
                    <a:pt x="427863" y="13716"/>
                  </a:lnTo>
                  <a:lnTo>
                    <a:pt x="435610" y="13716"/>
                  </a:lnTo>
                  <a:lnTo>
                    <a:pt x="438912" y="10350"/>
                  </a:lnTo>
                  <a:lnTo>
                    <a:pt x="438912" y="2590"/>
                  </a:lnTo>
                  <a:close/>
                </a:path>
                <a:path w="875029" h="291464">
                  <a:moveTo>
                    <a:pt x="470916" y="2590"/>
                  </a:moveTo>
                  <a:lnTo>
                    <a:pt x="467360" y="0"/>
                  </a:lnTo>
                  <a:lnTo>
                    <a:pt x="458597" y="0"/>
                  </a:lnTo>
                  <a:lnTo>
                    <a:pt x="455676" y="2590"/>
                  </a:lnTo>
                  <a:lnTo>
                    <a:pt x="455676" y="6464"/>
                  </a:lnTo>
                  <a:lnTo>
                    <a:pt x="455676" y="10350"/>
                  </a:lnTo>
                  <a:lnTo>
                    <a:pt x="458597" y="13716"/>
                  </a:lnTo>
                  <a:lnTo>
                    <a:pt x="467360" y="13716"/>
                  </a:lnTo>
                  <a:lnTo>
                    <a:pt x="470916" y="10350"/>
                  </a:lnTo>
                  <a:lnTo>
                    <a:pt x="470916" y="2590"/>
                  </a:lnTo>
                  <a:close/>
                </a:path>
                <a:path w="875029" h="291464">
                  <a:moveTo>
                    <a:pt x="502920" y="2590"/>
                  </a:moveTo>
                  <a:lnTo>
                    <a:pt x="499364" y="0"/>
                  </a:lnTo>
                  <a:lnTo>
                    <a:pt x="490601" y="0"/>
                  </a:lnTo>
                  <a:lnTo>
                    <a:pt x="487680" y="2590"/>
                  </a:lnTo>
                  <a:lnTo>
                    <a:pt x="487680" y="6464"/>
                  </a:lnTo>
                  <a:lnTo>
                    <a:pt x="487680" y="10350"/>
                  </a:lnTo>
                  <a:lnTo>
                    <a:pt x="490601" y="13716"/>
                  </a:lnTo>
                  <a:lnTo>
                    <a:pt x="499364" y="13716"/>
                  </a:lnTo>
                  <a:lnTo>
                    <a:pt x="502920" y="10350"/>
                  </a:lnTo>
                  <a:lnTo>
                    <a:pt x="502920" y="2590"/>
                  </a:lnTo>
                  <a:close/>
                </a:path>
                <a:path w="875029" h="291464">
                  <a:moveTo>
                    <a:pt x="533400" y="2590"/>
                  </a:moveTo>
                  <a:lnTo>
                    <a:pt x="530098" y="0"/>
                  </a:lnTo>
                  <a:lnTo>
                    <a:pt x="522351" y="0"/>
                  </a:lnTo>
                  <a:lnTo>
                    <a:pt x="519684" y="2590"/>
                  </a:lnTo>
                  <a:lnTo>
                    <a:pt x="519684" y="6464"/>
                  </a:lnTo>
                  <a:lnTo>
                    <a:pt x="519684" y="10350"/>
                  </a:lnTo>
                  <a:lnTo>
                    <a:pt x="522351" y="13716"/>
                  </a:lnTo>
                  <a:lnTo>
                    <a:pt x="530098" y="13716"/>
                  </a:lnTo>
                  <a:lnTo>
                    <a:pt x="533400" y="10350"/>
                  </a:lnTo>
                  <a:lnTo>
                    <a:pt x="533400" y="2590"/>
                  </a:lnTo>
                  <a:close/>
                </a:path>
                <a:path w="875029" h="291464">
                  <a:moveTo>
                    <a:pt x="565404" y="2590"/>
                  </a:moveTo>
                  <a:lnTo>
                    <a:pt x="561721" y="0"/>
                  </a:lnTo>
                  <a:lnTo>
                    <a:pt x="553085" y="0"/>
                  </a:lnTo>
                  <a:lnTo>
                    <a:pt x="550164" y="2590"/>
                  </a:lnTo>
                  <a:lnTo>
                    <a:pt x="550164" y="6464"/>
                  </a:lnTo>
                  <a:lnTo>
                    <a:pt x="550164" y="10350"/>
                  </a:lnTo>
                  <a:lnTo>
                    <a:pt x="553085" y="13716"/>
                  </a:lnTo>
                  <a:lnTo>
                    <a:pt x="561721" y="13716"/>
                  </a:lnTo>
                  <a:lnTo>
                    <a:pt x="565404" y="10350"/>
                  </a:lnTo>
                  <a:lnTo>
                    <a:pt x="565404" y="2590"/>
                  </a:lnTo>
                  <a:close/>
                </a:path>
                <a:path w="875029" h="291464">
                  <a:moveTo>
                    <a:pt x="595884" y="2590"/>
                  </a:moveTo>
                  <a:lnTo>
                    <a:pt x="592582" y="0"/>
                  </a:lnTo>
                  <a:lnTo>
                    <a:pt x="584835" y="0"/>
                  </a:lnTo>
                  <a:lnTo>
                    <a:pt x="582168" y="2590"/>
                  </a:lnTo>
                  <a:lnTo>
                    <a:pt x="582168" y="6464"/>
                  </a:lnTo>
                  <a:lnTo>
                    <a:pt x="582168" y="10350"/>
                  </a:lnTo>
                  <a:lnTo>
                    <a:pt x="584835" y="13716"/>
                  </a:lnTo>
                  <a:lnTo>
                    <a:pt x="592582" y="13716"/>
                  </a:lnTo>
                  <a:lnTo>
                    <a:pt x="595884" y="10350"/>
                  </a:lnTo>
                  <a:lnTo>
                    <a:pt x="595884" y="2590"/>
                  </a:lnTo>
                  <a:close/>
                </a:path>
                <a:path w="875029" h="291464">
                  <a:moveTo>
                    <a:pt x="626364" y="2590"/>
                  </a:moveTo>
                  <a:lnTo>
                    <a:pt x="623062" y="0"/>
                  </a:lnTo>
                  <a:lnTo>
                    <a:pt x="615188" y="0"/>
                  </a:lnTo>
                  <a:lnTo>
                    <a:pt x="612648" y="2590"/>
                  </a:lnTo>
                  <a:lnTo>
                    <a:pt x="612648" y="6464"/>
                  </a:lnTo>
                  <a:lnTo>
                    <a:pt x="612648" y="10350"/>
                  </a:lnTo>
                  <a:lnTo>
                    <a:pt x="615188" y="13716"/>
                  </a:lnTo>
                  <a:lnTo>
                    <a:pt x="623062" y="13716"/>
                  </a:lnTo>
                  <a:lnTo>
                    <a:pt x="626364" y="10350"/>
                  </a:lnTo>
                  <a:lnTo>
                    <a:pt x="626364" y="2590"/>
                  </a:lnTo>
                  <a:close/>
                </a:path>
                <a:path w="875029" h="291464">
                  <a:moveTo>
                    <a:pt x="658368" y="2590"/>
                  </a:moveTo>
                  <a:lnTo>
                    <a:pt x="655066" y="0"/>
                  </a:lnTo>
                  <a:lnTo>
                    <a:pt x="647319" y="0"/>
                  </a:lnTo>
                  <a:lnTo>
                    <a:pt x="644652" y="2590"/>
                  </a:lnTo>
                  <a:lnTo>
                    <a:pt x="644652" y="6464"/>
                  </a:lnTo>
                  <a:lnTo>
                    <a:pt x="644652" y="10350"/>
                  </a:lnTo>
                  <a:lnTo>
                    <a:pt x="647319" y="13716"/>
                  </a:lnTo>
                  <a:lnTo>
                    <a:pt x="655066" y="13716"/>
                  </a:lnTo>
                  <a:lnTo>
                    <a:pt x="658368" y="10350"/>
                  </a:lnTo>
                  <a:lnTo>
                    <a:pt x="658368" y="2590"/>
                  </a:lnTo>
                  <a:close/>
                </a:path>
                <a:path w="875029" h="291464">
                  <a:moveTo>
                    <a:pt x="690372" y="2590"/>
                  </a:moveTo>
                  <a:lnTo>
                    <a:pt x="687070" y="0"/>
                  </a:lnTo>
                  <a:lnTo>
                    <a:pt x="679323" y="0"/>
                  </a:lnTo>
                  <a:lnTo>
                    <a:pt x="676656" y="2590"/>
                  </a:lnTo>
                  <a:lnTo>
                    <a:pt x="676656" y="6464"/>
                  </a:lnTo>
                  <a:lnTo>
                    <a:pt x="676656" y="10350"/>
                  </a:lnTo>
                  <a:lnTo>
                    <a:pt x="679323" y="13716"/>
                  </a:lnTo>
                  <a:lnTo>
                    <a:pt x="687070" y="13716"/>
                  </a:lnTo>
                  <a:lnTo>
                    <a:pt x="690372" y="10350"/>
                  </a:lnTo>
                  <a:lnTo>
                    <a:pt x="690372" y="2590"/>
                  </a:lnTo>
                  <a:close/>
                </a:path>
                <a:path w="875029" h="291464">
                  <a:moveTo>
                    <a:pt x="720852" y="2590"/>
                  </a:moveTo>
                  <a:lnTo>
                    <a:pt x="717550" y="0"/>
                  </a:lnTo>
                  <a:lnTo>
                    <a:pt x="709676" y="0"/>
                  </a:lnTo>
                  <a:lnTo>
                    <a:pt x="707136" y="2590"/>
                  </a:lnTo>
                  <a:lnTo>
                    <a:pt x="707136" y="6464"/>
                  </a:lnTo>
                  <a:lnTo>
                    <a:pt x="707136" y="10350"/>
                  </a:lnTo>
                  <a:lnTo>
                    <a:pt x="709676" y="13716"/>
                  </a:lnTo>
                  <a:lnTo>
                    <a:pt x="717550" y="13716"/>
                  </a:lnTo>
                  <a:lnTo>
                    <a:pt x="720852" y="10350"/>
                  </a:lnTo>
                  <a:lnTo>
                    <a:pt x="720852" y="2590"/>
                  </a:lnTo>
                  <a:close/>
                </a:path>
                <a:path w="875029" h="291464">
                  <a:moveTo>
                    <a:pt x="752856" y="2590"/>
                  </a:moveTo>
                  <a:lnTo>
                    <a:pt x="749554" y="0"/>
                  </a:lnTo>
                  <a:lnTo>
                    <a:pt x="741807" y="0"/>
                  </a:lnTo>
                  <a:lnTo>
                    <a:pt x="739140" y="2590"/>
                  </a:lnTo>
                  <a:lnTo>
                    <a:pt x="739140" y="6464"/>
                  </a:lnTo>
                  <a:lnTo>
                    <a:pt x="739140" y="10350"/>
                  </a:lnTo>
                  <a:lnTo>
                    <a:pt x="741807" y="13716"/>
                  </a:lnTo>
                  <a:lnTo>
                    <a:pt x="749554" y="13716"/>
                  </a:lnTo>
                  <a:lnTo>
                    <a:pt x="752856" y="10350"/>
                  </a:lnTo>
                  <a:lnTo>
                    <a:pt x="752856" y="2590"/>
                  </a:lnTo>
                  <a:close/>
                </a:path>
                <a:path w="875029" h="291464">
                  <a:moveTo>
                    <a:pt x="783336" y="2590"/>
                  </a:moveTo>
                  <a:lnTo>
                    <a:pt x="780034" y="0"/>
                  </a:lnTo>
                  <a:lnTo>
                    <a:pt x="772287" y="0"/>
                  </a:lnTo>
                  <a:lnTo>
                    <a:pt x="769620" y="2590"/>
                  </a:lnTo>
                  <a:lnTo>
                    <a:pt x="769620" y="6464"/>
                  </a:lnTo>
                  <a:lnTo>
                    <a:pt x="769620" y="10350"/>
                  </a:lnTo>
                  <a:lnTo>
                    <a:pt x="772287" y="13716"/>
                  </a:lnTo>
                  <a:lnTo>
                    <a:pt x="780034" y="13716"/>
                  </a:lnTo>
                  <a:lnTo>
                    <a:pt x="783336" y="10350"/>
                  </a:lnTo>
                  <a:lnTo>
                    <a:pt x="783336" y="2590"/>
                  </a:lnTo>
                  <a:close/>
                </a:path>
                <a:path w="875029" h="291464">
                  <a:moveTo>
                    <a:pt x="813816" y="2590"/>
                  </a:moveTo>
                  <a:lnTo>
                    <a:pt x="810514" y="0"/>
                  </a:lnTo>
                  <a:lnTo>
                    <a:pt x="802767" y="0"/>
                  </a:lnTo>
                  <a:lnTo>
                    <a:pt x="800100" y="2590"/>
                  </a:lnTo>
                  <a:lnTo>
                    <a:pt x="800100" y="6464"/>
                  </a:lnTo>
                  <a:lnTo>
                    <a:pt x="800100" y="10350"/>
                  </a:lnTo>
                  <a:lnTo>
                    <a:pt x="802767" y="13716"/>
                  </a:lnTo>
                  <a:lnTo>
                    <a:pt x="810514" y="13716"/>
                  </a:lnTo>
                  <a:lnTo>
                    <a:pt x="813816" y="10350"/>
                  </a:lnTo>
                  <a:lnTo>
                    <a:pt x="813816" y="2590"/>
                  </a:lnTo>
                  <a:close/>
                </a:path>
                <a:path w="875029" h="291464">
                  <a:moveTo>
                    <a:pt x="845820" y="2590"/>
                  </a:moveTo>
                  <a:lnTo>
                    <a:pt x="842518" y="0"/>
                  </a:lnTo>
                  <a:lnTo>
                    <a:pt x="834771" y="0"/>
                  </a:lnTo>
                  <a:lnTo>
                    <a:pt x="832104" y="2590"/>
                  </a:lnTo>
                  <a:lnTo>
                    <a:pt x="832104" y="6464"/>
                  </a:lnTo>
                  <a:lnTo>
                    <a:pt x="832104" y="10350"/>
                  </a:lnTo>
                  <a:lnTo>
                    <a:pt x="834771" y="13716"/>
                  </a:lnTo>
                  <a:lnTo>
                    <a:pt x="842518" y="13716"/>
                  </a:lnTo>
                  <a:lnTo>
                    <a:pt x="845820" y="10350"/>
                  </a:lnTo>
                  <a:lnTo>
                    <a:pt x="845820" y="2590"/>
                  </a:lnTo>
                  <a:close/>
                </a:path>
                <a:path w="875029" h="291464">
                  <a:moveTo>
                    <a:pt x="874776" y="2590"/>
                  </a:moveTo>
                  <a:lnTo>
                    <a:pt x="871474" y="0"/>
                  </a:lnTo>
                  <a:lnTo>
                    <a:pt x="863600" y="0"/>
                  </a:lnTo>
                  <a:lnTo>
                    <a:pt x="861060" y="2590"/>
                  </a:lnTo>
                  <a:lnTo>
                    <a:pt x="861060" y="6464"/>
                  </a:lnTo>
                  <a:lnTo>
                    <a:pt x="861060" y="10350"/>
                  </a:lnTo>
                  <a:lnTo>
                    <a:pt x="863600" y="13716"/>
                  </a:lnTo>
                  <a:lnTo>
                    <a:pt x="871474" y="13716"/>
                  </a:lnTo>
                  <a:lnTo>
                    <a:pt x="874776" y="10350"/>
                  </a:lnTo>
                  <a:lnTo>
                    <a:pt x="874776" y="259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8" name="object 48"/>
            <p:cNvSpPr/>
            <p:nvPr/>
          </p:nvSpPr>
          <p:spPr>
            <a:xfrm>
              <a:off x="7283195" y="5658611"/>
              <a:ext cx="876300" cy="248920"/>
            </a:xfrm>
            <a:custGeom>
              <a:avLst/>
              <a:gdLst/>
              <a:ahLst/>
              <a:cxnLst/>
              <a:rect l="l" t="t" r="r" b="b"/>
              <a:pathLst>
                <a:path w="876300" h="248920">
                  <a:moveTo>
                    <a:pt x="876300" y="0"/>
                  </a:moveTo>
                  <a:lnTo>
                    <a:pt x="0" y="0"/>
                  </a:lnTo>
                  <a:lnTo>
                    <a:pt x="2031" y="248412"/>
                  </a:lnTo>
                  <a:lnTo>
                    <a:pt x="874268" y="248412"/>
                  </a:lnTo>
                  <a:lnTo>
                    <a:pt x="876300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9" name="object 49"/>
            <p:cNvSpPr/>
            <p:nvPr/>
          </p:nvSpPr>
          <p:spPr>
            <a:xfrm>
              <a:off x="7283957" y="5659373"/>
              <a:ext cx="876300" cy="248920"/>
            </a:xfrm>
            <a:custGeom>
              <a:avLst/>
              <a:gdLst/>
              <a:ahLst/>
              <a:cxnLst/>
              <a:rect l="l" t="t" r="r" b="b"/>
              <a:pathLst>
                <a:path w="876300" h="248920">
                  <a:moveTo>
                    <a:pt x="876300" y="0"/>
                  </a:moveTo>
                  <a:lnTo>
                    <a:pt x="0" y="0"/>
                  </a:lnTo>
                  <a:lnTo>
                    <a:pt x="635" y="82816"/>
                  </a:lnTo>
                  <a:lnTo>
                    <a:pt x="2032" y="248412"/>
                  </a:lnTo>
                  <a:lnTo>
                    <a:pt x="874268" y="248412"/>
                  </a:lnTo>
                  <a:lnTo>
                    <a:pt x="876300" y="0"/>
                  </a:lnTo>
                </a:path>
              </a:pathLst>
            </a:custGeom>
            <a:ln w="10457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0" name="object 50"/>
            <p:cNvSpPr/>
            <p:nvPr/>
          </p:nvSpPr>
          <p:spPr>
            <a:xfrm>
              <a:off x="7155179" y="5655563"/>
              <a:ext cx="256540" cy="248920"/>
            </a:xfrm>
            <a:custGeom>
              <a:avLst/>
              <a:gdLst/>
              <a:ahLst/>
              <a:cxnLst/>
              <a:rect l="l" t="t" r="r" b="b"/>
              <a:pathLst>
                <a:path w="256540" h="248920">
                  <a:moveTo>
                    <a:pt x="128016" y="0"/>
                  </a:moveTo>
                  <a:lnTo>
                    <a:pt x="85090" y="7175"/>
                  </a:lnTo>
                  <a:lnTo>
                    <a:pt x="48260" y="27076"/>
                  </a:lnTo>
                  <a:lnTo>
                    <a:pt x="17906" y="61226"/>
                  </a:lnTo>
                  <a:lnTo>
                    <a:pt x="889" y="109042"/>
                  </a:lnTo>
                  <a:lnTo>
                    <a:pt x="0" y="124142"/>
                  </a:lnTo>
                  <a:lnTo>
                    <a:pt x="889" y="138582"/>
                  </a:lnTo>
                  <a:lnTo>
                    <a:pt x="12953" y="178612"/>
                  </a:lnTo>
                  <a:lnTo>
                    <a:pt x="37338" y="211772"/>
                  </a:lnTo>
                  <a:lnTo>
                    <a:pt x="71374" y="235559"/>
                  </a:lnTo>
                  <a:lnTo>
                    <a:pt x="112395" y="247497"/>
                  </a:lnTo>
                  <a:lnTo>
                    <a:pt x="128016" y="248412"/>
                  </a:lnTo>
                  <a:lnTo>
                    <a:pt x="142875" y="247586"/>
                  </a:lnTo>
                  <a:lnTo>
                    <a:pt x="196342" y="229196"/>
                  </a:lnTo>
                  <a:lnTo>
                    <a:pt x="227584" y="202184"/>
                  </a:lnTo>
                  <a:lnTo>
                    <a:pt x="248285" y="166573"/>
                  </a:lnTo>
                  <a:lnTo>
                    <a:pt x="256031" y="124142"/>
                  </a:lnTo>
                  <a:lnTo>
                    <a:pt x="255143" y="109689"/>
                  </a:lnTo>
                  <a:lnTo>
                    <a:pt x="243077" y="69646"/>
                  </a:lnTo>
                  <a:lnTo>
                    <a:pt x="208152" y="27444"/>
                  </a:lnTo>
                  <a:lnTo>
                    <a:pt x="161671" y="450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7155941" y="5656325"/>
              <a:ext cx="256540" cy="248920"/>
            </a:xfrm>
            <a:custGeom>
              <a:avLst/>
              <a:gdLst/>
              <a:ahLst/>
              <a:cxnLst/>
              <a:rect l="l" t="t" r="r" b="b"/>
              <a:pathLst>
                <a:path w="256540" h="248920">
                  <a:moveTo>
                    <a:pt x="142875" y="247586"/>
                  </a:moveTo>
                  <a:lnTo>
                    <a:pt x="196341" y="229196"/>
                  </a:lnTo>
                  <a:lnTo>
                    <a:pt x="227583" y="202184"/>
                  </a:lnTo>
                  <a:lnTo>
                    <a:pt x="248284" y="166573"/>
                  </a:lnTo>
                  <a:lnTo>
                    <a:pt x="255650" y="129857"/>
                  </a:lnTo>
                  <a:lnTo>
                    <a:pt x="256031" y="124142"/>
                  </a:lnTo>
                  <a:lnTo>
                    <a:pt x="248538" y="82346"/>
                  </a:lnTo>
                  <a:lnTo>
                    <a:pt x="227964" y="46647"/>
                  </a:lnTo>
                  <a:lnTo>
                    <a:pt x="196850" y="19507"/>
                  </a:lnTo>
                  <a:lnTo>
                    <a:pt x="161671" y="4508"/>
                  </a:lnTo>
                  <a:lnTo>
                    <a:pt x="128650" y="0"/>
                  </a:lnTo>
                  <a:lnTo>
                    <a:pt x="128015" y="0"/>
                  </a:lnTo>
                  <a:lnTo>
                    <a:pt x="85089" y="7175"/>
                  </a:lnTo>
                  <a:lnTo>
                    <a:pt x="48259" y="27076"/>
                  </a:lnTo>
                  <a:lnTo>
                    <a:pt x="17906" y="61226"/>
                  </a:lnTo>
                  <a:lnTo>
                    <a:pt x="888" y="109042"/>
                  </a:lnTo>
                  <a:lnTo>
                    <a:pt x="0" y="123469"/>
                  </a:lnTo>
                  <a:lnTo>
                    <a:pt x="0" y="124142"/>
                  </a:lnTo>
                  <a:lnTo>
                    <a:pt x="380" y="129895"/>
                  </a:lnTo>
                  <a:lnTo>
                    <a:pt x="888" y="138582"/>
                  </a:lnTo>
                  <a:lnTo>
                    <a:pt x="12953" y="178612"/>
                  </a:lnTo>
                  <a:lnTo>
                    <a:pt x="37337" y="211772"/>
                  </a:lnTo>
                  <a:lnTo>
                    <a:pt x="71374" y="235559"/>
                  </a:lnTo>
                  <a:lnTo>
                    <a:pt x="112394" y="247497"/>
                  </a:lnTo>
                  <a:lnTo>
                    <a:pt x="127253" y="248412"/>
                  </a:lnTo>
                  <a:lnTo>
                    <a:pt x="128015" y="248412"/>
                  </a:lnTo>
                  <a:lnTo>
                    <a:pt x="142875" y="247586"/>
                  </a:lnTo>
                </a:path>
              </a:pathLst>
            </a:custGeom>
            <a:ln w="10567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52" name="object 5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68895" y="5672327"/>
              <a:ext cx="227075" cy="2179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8026907" y="5657087"/>
              <a:ext cx="256540" cy="248920"/>
            </a:xfrm>
            <a:custGeom>
              <a:avLst/>
              <a:gdLst/>
              <a:ahLst/>
              <a:cxnLst/>
              <a:rect l="l" t="t" r="r" b="b"/>
              <a:pathLst>
                <a:path w="256540" h="248920">
                  <a:moveTo>
                    <a:pt x="127635" y="0"/>
                  </a:moveTo>
                  <a:lnTo>
                    <a:pt x="84582" y="7213"/>
                  </a:lnTo>
                  <a:lnTo>
                    <a:pt x="50673" y="25234"/>
                  </a:lnTo>
                  <a:lnTo>
                    <a:pt x="19939" y="57492"/>
                  </a:lnTo>
                  <a:lnTo>
                    <a:pt x="3428" y="95567"/>
                  </a:lnTo>
                  <a:lnTo>
                    <a:pt x="0" y="124053"/>
                  </a:lnTo>
                  <a:lnTo>
                    <a:pt x="889" y="138620"/>
                  </a:lnTo>
                  <a:lnTo>
                    <a:pt x="12953" y="178752"/>
                  </a:lnTo>
                  <a:lnTo>
                    <a:pt x="37338" y="211962"/>
                  </a:lnTo>
                  <a:lnTo>
                    <a:pt x="71374" y="235724"/>
                  </a:lnTo>
                  <a:lnTo>
                    <a:pt x="112522" y="247561"/>
                  </a:lnTo>
                  <a:lnTo>
                    <a:pt x="127635" y="248412"/>
                  </a:lnTo>
                  <a:lnTo>
                    <a:pt x="142494" y="247586"/>
                  </a:lnTo>
                  <a:lnTo>
                    <a:pt x="183769" y="235889"/>
                  </a:lnTo>
                  <a:lnTo>
                    <a:pt x="227457" y="202234"/>
                  </a:lnTo>
                  <a:lnTo>
                    <a:pt x="247650" y="168173"/>
                  </a:lnTo>
                  <a:lnTo>
                    <a:pt x="256032" y="124142"/>
                  </a:lnTo>
                  <a:lnTo>
                    <a:pt x="255143" y="109702"/>
                  </a:lnTo>
                  <a:lnTo>
                    <a:pt x="243077" y="69684"/>
                  </a:lnTo>
                  <a:lnTo>
                    <a:pt x="218567" y="36563"/>
                  </a:lnTo>
                  <a:lnTo>
                    <a:pt x="184403" y="12827"/>
                  </a:lnTo>
                  <a:lnTo>
                    <a:pt x="143256" y="914"/>
                  </a:lnTo>
                  <a:lnTo>
                    <a:pt x="127635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4" name="object 54"/>
            <p:cNvSpPr/>
            <p:nvPr/>
          </p:nvSpPr>
          <p:spPr>
            <a:xfrm>
              <a:off x="8027669" y="5657849"/>
              <a:ext cx="256540" cy="248920"/>
            </a:xfrm>
            <a:custGeom>
              <a:avLst/>
              <a:gdLst/>
              <a:ahLst/>
              <a:cxnLst/>
              <a:rect l="l" t="t" r="r" b="b"/>
              <a:pathLst>
                <a:path w="256540" h="248920">
                  <a:moveTo>
                    <a:pt x="142494" y="247586"/>
                  </a:moveTo>
                  <a:lnTo>
                    <a:pt x="183769" y="235889"/>
                  </a:lnTo>
                  <a:lnTo>
                    <a:pt x="227456" y="202234"/>
                  </a:lnTo>
                  <a:lnTo>
                    <a:pt x="247650" y="168173"/>
                  </a:lnTo>
                  <a:lnTo>
                    <a:pt x="256031" y="125006"/>
                  </a:lnTo>
                  <a:lnTo>
                    <a:pt x="256031" y="124142"/>
                  </a:lnTo>
                  <a:lnTo>
                    <a:pt x="248538" y="82372"/>
                  </a:lnTo>
                  <a:lnTo>
                    <a:pt x="227964" y="46685"/>
                  </a:lnTo>
                  <a:lnTo>
                    <a:pt x="197738" y="20281"/>
                  </a:lnTo>
                  <a:lnTo>
                    <a:pt x="157606" y="3416"/>
                  </a:lnTo>
                  <a:lnTo>
                    <a:pt x="128397" y="0"/>
                  </a:lnTo>
                  <a:lnTo>
                    <a:pt x="127634" y="0"/>
                  </a:lnTo>
                  <a:lnTo>
                    <a:pt x="84581" y="7213"/>
                  </a:lnTo>
                  <a:lnTo>
                    <a:pt x="50673" y="25234"/>
                  </a:lnTo>
                  <a:lnTo>
                    <a:pt x="19938" y="57492"/>
                  </a:lnTo>
                  <a:lnTo>
                    <a:pt x="3428" y="95567"/>
                  </a:lnTo>
                  <a:lnTo>
                    <a:pt x="888" y="109562"/>
                  </a:lnTo>
                  <a:lnTo>
                    <a:pt x="0" y="124053"/>
                  </a:lnTo>
                </a:path>
                <a:path w="256540" h="248920">
                  <a:moveTo>
                    <a:pt x="0" y="124142"/>
                  </a:moveTo>
                  <a:lnTo>
                    <a:pt x="888" y="138620"/>
                  </a:lnTo>
                  <a:lnTo>
                    <a:pt x="3301" y="152615"/>
                  </a:lnTo>
                  <a:lnTo>
                    <a:pt x="4190" y="155308"/>
                  </a:lnTo>
                  <a:lnTo>
                    <a:pt x="7365" y="166027"/>
                  </a:lnTo>
                  <a:lnTo>
                    <a:pt x="12953" y="178752"/>
                  </a:lnTo>
                  <a:lnTo>
                    <a:pt x="19811" y="190715"/>
                  </a:lnTo>
                  <a:lnTo>
                    <a:pt x="27939" y="201815"/>
                  </a:lnTo>
                </a:path>
                <a:path w="256540" h="248920">
                  <a:moveTo>
                    <a:pt x="27939" y="201815"/>
                  </a:moveTo>
                  <a:lnTo>
                    <a:pt x="37337" y="211962"/>
                  </a:lnTo>
                  <a:lnTo>
                    <a:pt x="47751" y="221056"/>
                  </a:lnTo>
                  <a:lnTo>
                    <a:pt x="54482" y="225780"/>
                  </a:lnTo>
                  <a:lnTo>
                    <a:pt x="59054" y="229006"/>
                  </a:lnTo>
                  <a:lnTo>
                    <a:pt x="98171" y="245097"/>
                  </a:lnTo>
                  <a:lnTo>
                    <a:pt x="102997" y="245910"/>
                  </a:lnTo>
                  <a:lnTo>
                    <a:pt x="112522" y="247561"/>
                  </a:lnTo>
                  <a:lnTo>
                    <a:pt x="118872" y="247916"/>
                  </a:lnTo>
                  <a:lnTo>
                    <a:pt x="127380" y="248412"/>
                  </a:lnTo>
                  <a:lnTo>
                    <a:pt x="127634" y="248412"/>
                  </a:lnTo>
                  <a:lnTo>
                    <a:pt x="142494" y="247586"/>
                  </a:lnTo>
                </a:path>
              </a:pathLst>
            </a:custGeom>
            <a:ln w="10570">
              <a:solidFill>
                <a:srgbClr val="C0C0C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5" name="object 55"/>
            <p:cNvSpPr/>
            <p:nvPr/>
          </p:nvSpPr>
          <p:spPr>
            <a:xfrm>
              <a:off x="8040623" y="5672327"/>
              <a:ext cx="227329" cy="219710"/>
            </a:xfrm>
            <a:custGeom>
              <a:avLst/>
              <a:gdLst/>
              <a:ahLst/>
              <a:cxnLst/>
              <a:rect l="l" t="t" r="r" b="b"/>
              <a:pathLst>
                <a:path w="227329" h="219710">
                  <a:moveTo>
                    <a:pt x="113537" y="0"/>
                  </a:moveTo>
                  <a:lnTo>
                    <a:pt x="70739" y="8089"/>
                  </a:lnTo>
                  <a:lnTo>
                    <a:pt x="35305" y="30226"/>
                  </a:lnTo>
                  <a:lnTo>
                    <a:pt x="10668" y="63182"/>
                  </a:lnTo>
                  <a:lnTo>
                    <a:pt x="126" y="103733"/>
                  </a:lnTo>
                  <a:lnTo>
                    <a:pt x="0" y="109397"/>
                  </a:lnTo>
                  <a:lnTo>
                    <a:pt x="1016" y="123875"/>
                  </a:lnTo>
                  <a:lnTo>
                    <a:pt x="14604" y="163347"/>
                  </a:lnTo>
                  <a:lnTo>
                    <a:pt x="41528" y="194475"/>
                  </a:lnTo>
                  <a:lnTo>
                    <a:pt x="78485" y="214122"/>
                  </a:lnTo>
                  <a:lnTo>
                    <a:pt x="113537" y="219456"/>
                  </a:lnTo>
                  <a:lnTo>
                    <a:pt x="128397" y="218516"/>
                  </a:lnTo>
                  <a:lnTo>
                    <a:pt x="168909" y="205447"/>
                  </a:lnTo>
                  <a:lnTo>
                    <a:pt x="201168" y="179412"/>
                  </a:lnTo>
                  <a:lnTo>
                    <a:pt x="221487" y="143548"/>
                  </a:lnTo>
                  <a:lnTo>
                    <a:pt x="227075" y="109397"/>
                  </a:lnTo>
                  <a:lnTo>
                    <a:pt x="226059" y="95034"/>
                  </a:lnTo>
                  <a:lnTo>
                    <a:pt x="212471" y="55791"/>
                  </a:lnTo>
                  <a:lnTo>
                    <a:pt x="185420" y="24777"/>
                  </a:lnTo>
                  <a:lnTo>
                    <a:pt x="148208" y="5232"/>
                  </a:lnTo>
                  <a:lnTo>
                    <a:pt x="113537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6" name="object 56"/>
            <p:cNvSpPr/>
            <p:nvPr/>
          </p:nvSpPr>
          <p:spPr>
            <a:xfrm>
              <a:off x="8159495" y="5667755"/>
              <a:ext cx="1905" cy="231775"/>
            </a:xfrm>
            <a:custGeom>
              <a:avLst/>
              <a:gdLst/>
              <a:ahLst/>
              <a:cxnLst/>
              <a:rect l="l" t="t" r="r" b="b"/>
              <a:pathLst>
                <a:path w="1904" h="231775">
                  <a:moveTo>
                    <a:pt x="761" y="-2676"/>
                  </a:moveTo>
                  <a:lnTo>
                    <a:pt x="761" y="234324"/>
                  </a:lnTo>
                </a:path>
              </a:pathLst>
            </a:custGeom>
            <a:ln w="6876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7" name="object 57"/>
            <p:cNvSpPr/>
            <p:nvPr/>
          </p:nvSpPr>
          <p:spPr>
            <a:xfrm>
              <a:off x="8038337" y="5701537"/>
              <a:ext cx="246379" cy="170180"/>
            </a:xfrm>
            <a:custGeom>
              <a:avLst/>
              <a:gdLst/>
              <a:ahLst/>
              <a:cxnLst/>
              <a:rect l="l" t="t" r="r" b="b"/>
              <a:pathLst>
                <a:path w="246379" h="170179">
                  <a:moveTo>
                    <a:pt x="246252" y="81280"/>
                  </a:moveTo>
                  <a:lnTo>
                    <a:pt x="0" y="81280"/>
                  </a:lnTo>
                </a:path>
                <a:path w="246379" h="170179">
                  <a:moveTo>
                    <a:pt x="0" y="81280"/>
                  </a:moveTo>
                  <a:lnTo>
                    <a:pt x="246252" y="81280"/>
                  </a:lnTo>
                </a:path>
                <a:path w="246379" h="170179">
                  <a:moveTo>
                    <a:pt x="204215" y="0"/>
                  </a:moveTo>
                  <a:lnTo>
                    <a:pt x="35051" y="165608"/>
                  </a:lnTo>
                </a:path>
                <a:path w="246379" h="170179">
                  <a:moveTo>
                    <a:pt x="35051" y="165608"/>
                  </a:moveTo>
                  <a:lnTo>
                    <a:pt x="204215" y="0"/>
                  </a:lnTo>
                </a:path>
                <a:path w="246379" h="170179">
                  <a:moveTo>
                    <a:pt x="211581" y="169735"/>
                  </a:moveTo>
                  <a:lnTo>
                    <a:pt x="37591" y="2540"/>
                  </a:lnTo>
                </a:path>
                <a:path w="246379" h="170179">
                  <a:moveTo>
                    <a:pt x="37591" y="2540"/>
                  </a:moveTo>
                  <a:lnTo>
                    <a:pt x="211581" y="169735"/>
                  </a:lnTo>
                </a:path>
              </a:pathLst>
            </a:custGeom>
            <a:ln w="5284">
              <a:solidFill>
                <a:srgbClr val="80808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8" name="object 58"/>
            <p:cNvSpPr/>
            <p:nvPr/>
          </p:nvSpPr>
          <p:spPr>
            <a:xfrm>
              <a:off x="8107679" y="5737859"/>
              <a:ext cx="85725" cy="83820"/>
            </a:xfrm>
            <a:custGeom>
              <a:avLst/>
              <a:gdLst/>
              <a:ahLst/>
              <a:cxnLst/>
              <a:rect l="l" t="t" r="r" b="b"/>
              <a:pathLst>
                <a:path w="85725" h="83820">
                  <a:moveTo>
                    <a:pt x="42291" y="0"/>
                  </a:moveTo>
                  <a:lnTo>
                    <a:pt x="6350" y="19430"/>
                  </a:lnTo>
                  <a:lnTo>
                    <a:pt x="0" y="41516"/>
                  </a:lnTo>
                  <a:lnTo>
                    <a:pt x="2413" y="55625"/>
                  </a:lnTo>
                  <a:lnTo>
                    <a:pt x="9144" y="67792"/>
                  </a:lnTo>
                  <a:lnTo>
                    <a:pt x="19430" y="77101"/>
                  </a:lnTo>
                  <a:lnTo>
                    <a:pt x="32385" y="82651"/>
                  </a:lnTo>
                  <a:lnTo>
                    <a:pt x="42291" y="83819"/>
                  </a:lnTo>
                  <a:lnTo>
                    <a:pt x="56515" y="81381"/>
                  </a:lnTo>
                  <a:lnTo>
                    <a:pt x="68834" y="74650"/>
                  </a:lnTo>
                  <a:lnTo>
                    <a:pt x="78359" y="64490"/>
                  </a:lnTo>
                  <a:lnTo>
                    <a:pt x="84074" y="51803"/>
                  </a:lnTo>
                  <a:lnTo>
                    <a:pt x="85344" y="41516"/>
                  </a:lnTo>
                  <a:lnTo>
                    <a:pt x="82803" y="27495"/>
                  </a:lnTo>
                  <a:lnTo>
                    <a:pt x="75819" y="15557"/>
                  </a:lnTo>
                  <a:lnTo>
                    <a:pt x="65404" y="6502"/>
                  </a:lnTo>
                  <a:lnTo>
                    <a:pt x="52324" y="1130"/>
                  </a:lnTo>
                  <a:lnTo>
                    <a:pt x="42291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9" name="object 59"/>
            <p:cNvSpPr/>
            <p:nvPr/>
          </p:nvSpPr>
          <p:spPr>
            <a:xfrm>
              <a:off x="8110727" y="5737859"/>
              <a:ext cx="85725" cy="83820"/>
            </a:xfrm>
            <a:custGeom>
              <a:avLst/>
              <a:gdLst/>
              <a:ahLst/>
              <a:cxnLst/>
              <a:rect l="l" t="t" r="r" b="b"/>
              <a:pathLst>
                <a:path w="85725" h="83820">
                  <a:moveTo>
                    <a:pt x="42291" y="0"/>
                  </a:moveTo>
                  <a:lnTo>
                    <a:pt x="6350" y="19430"/>
                  </a:lnTo>
                  <a:lnTo>
                    <a:pt x="0" y="41516"/>
                  </a:lnTo>
                  <a:lnTo>
                    <a:pt x="2413" y="55625"/>
                  </a:lnTo>
                  <a:lnTo>
                    <a:pt x="9144" y="67792"/>
                  </a:lnTo>
                  <a:lnTo>
                    <a:pt x="19430" y="77101"/>
                  </a:lnTo>
                  <a:lnTo>
                    <a:pt x="32385" y="82651"/>
                  </a:lnTo>
                  <a:lnTo>
                    <a:pt x="42291" y="83819"/>
                  </a:lnTo>
                  <a:lnTo>
                    <a:pt x="56515" y="81381"/>
                  </a:lnTo>
                  <a:lnTo>
                    <a:pt x="68833" y="74650"/>
                  </a:lnTo>
                  <a:lnTo>
                    <a:pt x="78358" y="64490"/>
                  </a:lnTo>
                  <a:lnTo>
                    <a:pt x="84074" y="51803"/>
                  </a:lnTo>
                  <a:lnTo>
                    <a:pt x="85344" y="41516"/>
                  </a:lnTo>
                  <a:lnTo>
                    <a:pt x="82803" y="27495"/>
                  </a:lnTo>
                  <a:lnTo>
                    <a:pt x="75946" y="15557"/>
                  </a:lnTo>
                  <a:lnTo>
                    <a:pt x="65404" y="6502"/>
                  </a:lnTo>
                  <a:lnTo>
                    <a:pt x="52324" y="1130"/>
                  </a:lnTo>
                  <a:lnTo>
                    <a:pt x="42291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0" name="object 60"/>
            <p:cNvSpPr/>
            <p:nvPr/>
          </p:nvSpPr>
          <p:spPr>
            <a:xfrm>
              <a:off x="8060436" y="5777483"/>
              <a:ext cx="128270" cy="70485"/>
            </a:xfrm>
            <a:custGeom>
              <a:avLst/>
              <a:gdLst/>
              <a:ahLst/>
              <a:cxnLst/>
              <a:rect l="l" t="t" r="r" b="b"/>
              <a:pathLst>
                <a:path w="128270" h="70485">
                  <a:moveTo>
                    <a:pt x="128016" y="0"/>
                  </a:moveTo>
                  <a:lnTo>
                    <a:pt x="56388" y="0"/>
                  </a:lnTo>
                  <a:lnTo>
                    <a:pt x="60706" y="21717"/>
                  </a:lnTo>
                  <a:lnTo>
                    <a:pt x="47498" y="21717"/>
                  </a:lnTo>
                  <a:lnTo>
                    <a:pt x="47498" y="7620"/>
                  </a:lnTo>
                  <a:lnTo>
                    <a:pt x="31877" y="7620"/>
                  </a:lnTo>
                  <a:lnTo>
                    <a:pt x="31877" y="21717"/>
                  </a:lnTo>
                  <a:lnTo>
                    <a:pt x="0" y="21717"/>
                  </a:lnTo>
                  <a:lnTo>
                    <a:pt x="0" y="30048"/>
                  </a:lnTo>
                  <a:lnTo>
                    <a:pt x="33147" y="30048"/>
                  </a:lnTo>
                  <a:lnTo>
                    <a:pt x="33147" y="48768"/>
                  </a:lnTo>
                  <a:lnTo>
                    <a:pt x="66103" y="48768"/>
                  </a:lnTo>
                  <a:lnTo>
                    <a:pt x="70358" y="70104"/>
                  </a:lnTo>
                  <a:lnTo>
                    <a:pt x="114681" y="70104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5F5F5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1" name="object 61"/>
            <p:cNvSpPr/>
            <p:nvPr/>
          </p:nvSpPr>
          <p:spPr>
            <a:xfrm>
              <a:off x="8063483" y="5774435"/>
              <a:ext cx="128270" cy="71755"/>
            </a:xfrm>
            <a:custGeom>
              <a:avLst/>
              <a:gdLst/>
              <a:ahLst/>
              <a:cxnLst/>
              <a:rect l="l" t="t" r="r" b="b"/>
              <a:pathLst>
                <a:path w="128270" h="71754">
                  <a:moveTo>
                    <a:pt x="128016" y="0"/>
                  </a:moveTo>
                  <a:lnTo>
                    <a:pt x="56388" y="0"/>
                  </a:lnTo>
                  <a:lnTo>
                    <a:pt x="60756" y="22237"/>
                  </a:lnTo>
                  <a:lnTo>
                    <a:pt x="46482" y="22237"/>
                  </a:lnTo>
                  <a:lnTo>
                    <a:pt x="46482" y="7620"/>
                  </a:lnTo>
                  <a:lnTo>
                    <a:pt x="31115" y="7620"/>
                  </a:lnTo>
                  <a:lnTo>
                    <a:pt x="31115" y="22237"/>
                  </a:lnTo>
                  <a:lnTo>
                    <a:pt x="0" y="22237"/>
                  </a:lnTo>
                  <a:lnTo>
                    <a:pt x="0" y="30886"/>
                  </a:lnTo>
                  <a:lnTo>
                    <a:pt x="32512" y="30886"/>
                  </a:lnTo>
                  <a:lnTo>
                    <a:pt x="32512" y="50292"/>
                  </a:lnTo>
                  <a:lnTo>
                    <a:pt x="66281" y="50292"/>
                  </a:lnTo>
                  <a:lnTo>
                    <a:pt x="70485" y="71628"/>
                  </a:lnTo>
                  <a:lnTo>
                    <a:pt x="114681" y="71628"/>
                  </a:lnTo>
                  <a:lnTo>
                    <a:pt x="128016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2" name="object 62"/>
            <p:cNvSpPr/>
            <p:nvPr/>
          </p:nvSpPr>
          <p:spPr>
            <a:xfrm>
              <a:off x="7432547" y="5672327"/>
              <a:ext cx="563880" cy="40005"/>
            </a:xfrm>
            <a:custGeom>
              <a:avLst/>
              <a:gdLst/>
              <a:ahLst/>
              <a:cxnLst/>
              <a:rect l="l" t="t" r="r" b="b"/>
              <a:pathLst>
                <a:path w="563879" h="40004">
                  <a:moveTo>
                    <a:pt x="42672" y="19812"/>
                  </a:moveTo>
                  <a:lnTo>
                    <a:pt x="37846" y="7264"/>
                  </a:lnTo>
                  <a:lnTo>
                    <a:pt x="25908" y="419"/>
                  </a:lnTo>
                  <a:lnTo>
                    <a:pt x="21590" y="0"/>
                  </a:lnTo>
                  <a:lnTo>
                    <a:pt x="7874" y="4419"/>
                  </a:lnTo>
                  <a:lnTo>
                    <a:pt x="508" y="15443"/>
                  </a:lnTo>
                  <a:lnTo>
                    <a:pt x="0" y="19812"/>
                  </a:lnTo>
                  <a:lnTo>
                    <a:pt x="4699" y="32232"/>
                  </a:lnTo>
                  <a:lnTo>
                    <a:pt x="16764" y="39128"/>
                  </a:lnTo>
                  <a:lnTo>
                    <a:pt x="21590" y="39624"/>
                  </a:lnTo>
                  <a:lnTo>
                    <a:pt x="34925" y="35090"/>
                  </a:lnTo>
                  <a:lnTo>
                    <a:pt x="42291" y="23825"/>
                  </a:lnTo>
                  <a:lnTo>
                    <a:pt x="42672" y="19812"/>
                  </a:lnTo>
                  <a:close/>
                </a:path>
                <a:path w="563879" h="40004">
                  <a:moveTo>
                    <a:pt x="563880" y="19812"/>
                  </a:moveTo>
                  <a:lnTo>
                    <a:pt x="559181" y="7391"/>
                  </a:lnTo>
                  <a:lnTo>
                    <a:pt x="547116" y="495"/>
                  </a:lnTo>
                  <a:lnTo>
                    <a:pt x="542163" y="0"/>
                  </a:lnTo>
                  <a:lnTo>
                    <a:pt x="528828" y="4559"/>
                  </a:lnTo>
                  <a:lnTo>
                    <a:pt x="521589" y="15862"/>
                  </a:lnTo>
                  <a:lnTo>
                    <a:pt x="521208" y="19812"/>
                  </a:lnTo>
                  <a:lnTo>
                    <a:pt x="526034" y="32385"/>
                  </a:lnTo>
                  <a:lnTo>
                    <a:pt x="537972" y="39217"/>
                  </a:lnTo>
                  <a:lnTo>
                    <a:pt x="542163" y="39624"/>
                  </a:lnTo>
                  <a:lnTo>
                    <a:pt x="555879" y="35204"/>
                  </a:lnTo>
                  <a:lnTo>
                    <a:pt x="563372" y="24180"/>
                  </a:lnTo>
                  <a:lnTo>
                    <a:pt x="563880" y="1981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3" name="object 63"/>
            <p:cNvSpPr/>
            <p:nvPr/>
          </p:nvSpPr>
          <p:spPr>
            <a:xfrm>
              <a:off x="7440167" y="5678423"/>
              <a:ext cx="548640" cy="26034"/>
            </a:xfrm>
            <a:custGeom>
              <a:avLst/>
              <a:gdLst/>
              <a:ahLst/>
              <a:cxnLst/>
              <a:rect l="l" t="t" r="r" b="b"/>
              <a:pathLst>
                <a:path w="548640" h="26035">
                  <a:moveTo>
                    <a:pt x="27432" y="5981"/>
                  </a:moveTo>
                  <a:lnTo>
                    <a:pt x="20955" y="0"/>
                  </a:lnTo>
                  <a:lnTo>
                    <a:pt x="6350" y="0"/>
                  </a:lnTo>
                  <a:lnTo>
                    <a:pt x="0" y="5981"/>
                  </a:lnTo>
                  <a:lnTo>
                    <a:pt x="0" y="12623"/>
                  </a:lnTo>
                  <a:lnTo>
                    <a:pt x="0" y="19926"/>
                  </a:lnTo>
                  <a:lnTo>
                    <a:pt x="6350" y="25908"/>
                  </a:lnTo>
                  <a:lnTo>
                    <a:pt x="20955" y="25908"/>
                  </a:lnTo>
                  <a:lnTo>
                    <a:pt x="27432" y="19926"/>
                  </a:lnTo>
                  <a:lnTo>
                    <a:pt x="27432" y="5981"/>
                  </a:lnTo>
                  <a:close/>
                </a:path>
                <a:path w="548640" h="26035">
                  <a:moveTo>
                    <a:pt x="548640" y="5981"/>
                  </a:moveTo>
                  <a:lnTo>
                    <a:pt x="542671" y="0"/>
                  </a:lnTo>
                  <a:lnTo>
                    <a:pt x="528701" y="0"/>
                  </a:lnTo>
                  <a:lnTo>
                    <a:pt x="522732" y="5981"/>
                  </a:lnTo>
                  <a:lnTo>
                    <a:pt x="522732" y="12623"/>
                  </a:lnTo>
                  <a:lnTo>
                    <a:pt x="522732" y="19926"/>
                  </a:lnTo>
                  <a:lnTo>
                    <a:pt x="528701" y="25908"/>
                  </a:lnTo>
                  <a:lnTo>
                    <a:pt x="542671" y="25908"/>
                  </a:lnTo>
                  <a:lnTo>
                    <a:pt x="548640" y="19926"/>
                  </a:lnTo>
                  <a:lnTo>
                    <a:pt x="548640" y="5981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4" name="object 64"/>
            <p:cNvSpPr/>
            <p:nvPr/>
          </p:nvSpPr>
          <p:spPr>
            <a:xfrm>
              <a:off x="7467600" y="5855207"/>
              <a:ext cx="563880" cy="41275"/>
            </a:xfrm>
            <a:custGeom>
              <a:avLst/>
              <a:gdLst/>
              <a:ahLst/>
              <a:cxnLst/>
              <a:rect l="l" t="t" r="r" b="b"/>
              <a:pathLst>
                <a:path w="563879" h="41275">
                  <a:moveTo>
                    <a:pt x="41148" y="20574"/>
                  </a:moveTo>
                  <a:lnTo>
                    <a:pt x="36449" y="7493"/>
                  </a:lnTo>
                  <a:lnTo>
                    <a:pt x="24892" y="406"/>
                  </a:lnTo>
                  <a:lnTo>
                    <a:pt x="20955" y="0"/>
                  </a:lnTo>
                  <a:lnTo>
                    <a:pt x="7620" y="4597"/>
                  </a:lnTo>
                  <a:lnTo>
                    <a:pt x="508" y="16040"/>
                  </a:lnTo>
                  <a:lnTo>
                    <a:pt x="0" y="20574"/>
                  </a:lnTo>
                  <a:lnTo>
                    <a:pt x="4572" y="33464"/>
                  </a:lnTo>
                  <a:lnTo>
                    <a:pt x="16256" y="40640"/>
                  </a:lnTo>
                  <a:lnTo>
                    <a:pt x="20955" y="41148"/>
                  </a:lnTo>
                  <a:lnTo>
                    <a:pt x="33782" y="36398"/>
                  </a:lnTo>
                  <a:lnTo>
                    <a:pt x="40767" y="24638"/>
                  </a:lnTo>
                  <a:lnTo>
                    <a:pt x="41148" y="20574"/>
                  </a:lnTo>
                  <a:close/>
                </a:path>
                <a:path w="563879" h="41275">
                  <a:moveTo>
                    <a:pt x="563880" y="20574"/>
                  </a:moveTo>
                  <a:lnTo>
                    <a:pt x="559181" y="7683"/>
                  </a:lnTo>
                  <a:lnTo>
                    <a:pt x="547116" y="508"/>
                  </a:lnTo>
                  <a:lnTo>
                    <a:pt x="542290" y="0"/>
                  </a:lnTo>
                  <a:lnTo>
                    <a:pt x="528955" y="4724"/>
                  </a:lnTo>
                  <a:lnTo>
                    <a:pt x="521589" y="16433"/>
                  </a:lnTo>
                  <a:lnTo>
                    <a:pt x="521208" y="20574"/>
                  </a:lnTo>
                  <a:lnTo>
                    <a:pt x="526034" y="33616"/>
                  </a:lnTo>
                  <a:lnTo>
                    <a:pt x="538099" y="40728"/>
                  </a:lnTo>
                  <a:lnTo>
                    <a:pt x="542290" y="41148"/>
                  </a:lnTo>
                  <a:lnTo>
                    <a:pt x="555879" y="36550"/>
                  </a:lnTo>
                  <a:lnTo>
                    <a:pt x="563372" y="25107"/>
                  </a:lnTo>
                  <a:lnTo>
                    <a:pt x="563880" y="20574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5" name="object 65"/>
            <p:cNvSpPr/>
            <p:nvPr/>
          </p:nvSpPr>
          <p:spPr>
            <a:xfrm>
              <a:off x="7475219" y="5862827"/>
              <a:ext cx="547370" cy="24765"/>
            </a:xfrm>
            <a:custGeom>
              <a:avLst/>
              <a:gdLst/>
              <a:ahLst/>
              <a:cxnLst/>
              <a:rect l="l" t="t" r="r" b="b"/>
              <a:pathLst>
                <a:path w="547370" h="24764">
                  <a:moveTo>
                    <a:pt x="25908" y="5778"/>
                  </a:moveTo>
                  <a:lnTo>
                    <a:pt x="19939" y="0"/>
                  </a:lnTo>
                  <a:lnTo>
                    <a:pt x="5969" y="0"/>
                  </a:lnTo>
                  <a:lnTo>
                    <a:pt x="0" y="5778"/>
                  </a:lnTo>
                  <a:lnTo>
                    <a:pt x="0" y="12192"/>
                  </a:lnTo>
                  <a:lnTo>
                    <a:pt x="0" y="18605"/>
                  </a:lnTo>
                  <a:lnTo>
                    <a:pt x="5969" y="24384"/>
                  </a:lnTo>
                  <a:lnTo>
                    <a:pt x="19939" y="24384"/>
                  </a:lnTo>
                  <a:lnTo>
                    <a:pt x="25908" y="18605"/>
                  </a:lnTo>
                  <a:lnTo>
                    <a:pt x="25908" y="5778"/>
                  </a:lnTo>
                  <a:close/>
                </a:path>
                <a:path w="547370" h="24764">
                  <a:moveTo>
                    <a:pt x="547116" y="5778"/>
                  </a:moveTo>
                  <a:lnTo>
                    <a:pt x="541147" y="0"/>
                  </a:lnTo>
                  <a:lnTo>
                    <a:pt x="527304" y="0"/>
                  </a:lnTo>
                  <a:lnTo>
                    <a:pt x="521208" y="5778"/>
                  </a:lnTo>
                  <a:lnTo>
                    <a:pt x="521208" y="12192"/>
                  </a:lnTo>
                  <a:lnTo>
                    <a:pt x="521208" y="18605"/>
                  </a:lnTo>
                  <a:lnTo>
                    <a:pt x="527304" y="24384"/>
                  </a:lnTo>
                  <a:lnTo>
                    <a:pt x="541147" y="24384"/>
                  </a:lnTo>
                  <a:lnTo>
                    <a:pt x="547116" y="18605"/>
                  </a:lnTo>
                  <a:lnTo>
                    <a:pt x="547116" y="5778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6" name="object 66"/>
            <p:cNvSpPr/>
            <p:nvPr/>
          </p:nvSpPr>
          <p:spPr>
            <a:xfrm>
              <a:off x="7399019" y="5853683"/>
              <a:ext cx="563880" cy="40005"/>
            </a:xfrm>
            <a:custGeom>
              <a:avLst/>
              <a:gdLst/>
              <a:ahLst/>
              <a:cxnLst/>
              <a:rect l="l" t="t" r="r" b="b"/>
              <a:pathLst>
                <a:path w="563879" h="40004">
                  <a:moveTo>
                    <a:pt x="41148" y="19812"/>
                  </a:moveTo>
                  <a:lnTo>
                    <a:pt x="36449" y="7213"/>
                  </a:lnTo>
                  <a:lnTo>
                    <a:pt x="24892" y="393"/>
                  </a:lnTo>
                  <a:lnTo>
                    <a:pt x="20955" y="0"/>
                  </a:lnTo>
                  <a:lnTo>
                    <a:pt x="7747" y="4406"/>
                  </a:lnTo>
                  <a:lnTo>
                    <a:pt x="508" y="15367"/>
                  </a:lnTo>
                  <a:lnTo>
                    <a:pt x="0" y="19812"/>
                  </a:lnTo>
                  <a:lnTo>
                    <a:pt x="4572" y="32207"/>
                  </a:lnTo>
                  <a:lnTo>
                    <a:pt x="16129" y="39116"/>
                  </a:lnTo>
                  <a:lnTo>
                    <a:pt x="20955" y="39624"/>
                  </a:lnTo>
                  <a:lnTo>
                    <a:pt x="33782" y="35052"/>
                  </a:lnTo>
                  <a:lnTo>
                    <a:pt x="40767" y="23723"/>
                  </a:lnTo>
                  <a:lnTo>
                    <a:pt x="41148" y="19812"/>
                  </a:lnTo>
                  <a:close/>
                </a:path>
                <a:path w="563879" h="40004">
                  <a:moveTo>
                    <a:pt x="563880" y="19812"/>
                  </a:moveTo>
                  <a:lnTo>
                    <a:pt x="559181" y="7416"/>
                  </a:lnTo>
                  <a:lnTo>
                    <a:pt x="547116" y="508"/>
                  </a:lnTo>
                  <a:lnTo>
                    <a:pt x="542163" y="0"/>
                  </a:lnTo>
                  <a:lnTo>
                    <a:pt x="528828" y="4572"/>
                  </a:lnTo>
                  <a:lnTo>
                    <a:pt x="521589" y="15900"/>
                  </a:lnTo>
                  <a:lnTo>
                    <a:pt x="521208" y="19812"/>
                  </a:lnTo>
                  <a:lnTo>
                    <a:pt x="526034" y="32410"/>
                  </a:lnTo>
                  <a:lnTo>
                    <a:pt x="537972" y="39230"/>
                  </a:lnTo>
                  <a:lnTo>
                    <a:pt x="542163" y="39624"/>
                  </a:lnTo>
                  <a:lnTo>
                    <a:pt x="555879" y="35217"/>
                  </a:lnTo>
                  <a:lnTo>
                    <a:pt x="563372" y="24244"/>
                  </a:lnTo>
                  <a:lnTo>
                    <a:pt x="563880" y="19812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7" name="object 67"/>
            <p:cNvSpPr/>
            <p:nvPr/>
          </p:nvSpPr>
          <p:spPr>
            <a:xfrm>
              <a:off x="7406639" y="5859779"/>
              <a:ext cx="547370" cy="26034"/>
            </a:xfrm>
            <a:custGeom>
              <a:avLst/>
              <a:gdLst/>
              <a:ahLst/>
              <a:cxnLst/>
              <a:rect l="l" t="t" r="r" b="b"/>
              <a:pathLst>
                <a:path w="547370" h="26035">
                  <a:moveTo>
                    <a:pt x="25908" y="6134"/>
                  </a:moveTo>
                  <a:lnTo>
                    <a:pt x="19939" y="0"/>
                  </a:lnTo>
                  <a:lnTo>
                    <a:pt x="6096" y="0"/>
                  </a:lnTo>
                  <a:lnTo>
                    <a:pt x="0" y="6134"/>
                  </a:lnTo>
                  <a:lnTo>
                    <a:pt x="0" y="12954"/>
                  </a:lnTo>
                  <a:lnTo>
                    <a:pt x="0" y="19773"/>
                  </a:lnTo>
                  <a:lnTo>
                    <a:pt x="6096" y="25908"/>
                  </a:lnTo>
                  <a:lnTo>
                    <a:pt x="19939" y="25908"/>
                  </a:lnTo>
                  <a:lnTo>
                    <a:pt x="25908" y="19773"/>
                  </a:lnTo>
                  <a:lnTo>
                    <a:pt x="25908" y="6134"/>
                  </a:lnTo>
                  <a:close/>
                </a:path>
                <a:path w="547370" h="26035">
                  <a:moveTo>
                    <a:pt x="547116" y="6134"/>
                  </a:moveTo>
                  <a:lnTo>
                    <a:pt x="541147" y="0"/>
                  </a:lnTo>
                  <a:lnTo>
                    <a:pt x="527177" y="0"/>
                  </a:lnTo>
                  <a:lnTo>
                    <a:pt x="521208" y="6134"/>
                  </a:lnTo>
                  <a:lnTo>
                    <a:pt x="521208" y="12954"/>
                  </a:lnTo>
                  <a:lnTo>
                    <a:pt x="521208" y="19773"/>
                  </a:lnTo>
                  <a:lnTo>
                    <a:pt x="527177" y="25908"/>
                  </a:lnTo>
                  <a:lnTo>
                    <a:pt x="541147" y="25908"/>
                  </a:lnTo>
                  <a:lnTo>
                    <a:pt x="547116" y="19773"/>
                  </a:lnTo>
                  <a:lnTo>
                    <a:pt x="547116" y="6134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8" name="object 68"/>
            <p:cNvSpPr/>
            <p:nvPr/>
          </p:nvSpPr>
          <p:spPr>
            <a:xfrm>
              <a:off x="8334755" y="5553455"/>
              <a:ext cx="203200" cy="187960"/>
            </a:xfrm>
            <a:custGeom>
              <a:avLst/>
              <a:gdLst/>
              <a:ahLst/>
              <a:cxnLst/>
              <a:rect l="l" t="t" r="r" b="b"/>
              <a:pathLst>
                <a:path w="203200" h="187960">
                  <a:moveTo>
                    <a:pt x="13335" y="0"/>
                  </a:moveTo>
                  <a:lnTo>
                    <a:pt x="0" y="13843"/>
                  </a:lnTo>
                  <a:lnTo>
                    <a:pt x="191135" y="187452"/>
                  </a:lnTo>
                  <a:lnTo>
                    <a:pt x="202692" y="170967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69" name="object 69"/>
            <p:cNvSpPr/>
            <p:nvPr/>
          </p:nvSpPr>
          <p:spPr>
            <a:xfrm>
              <a:off x="8007095" y="5257799"/>
              <a:ext cx="373380" cy="341630"/>
            </a:xfrm>
            <a:custGeom>
              <a:avLst/>
              <a:gdLst/>
              <a:ahLst/>
              <a:cxnLst/>
              <a:rect l="l" t="t" r="r" b="b"/>
              <a:pathLst>
                <a:path w="373379" h="341629">
                  <a:moveTo>
                    <a:pt x="44957" y="0"/>
                  </a:moveTo>
                  <a:lnTo>
                    <a:pt x="0" y="44196"/>
                  </a:lnTo>
                  <a:lnTo>
                    <a:pt x="330453" y="341375"/>
                  </a:lnTo>
                  <a:lnTo>
                    <a:pt x="373379" y="296418"/>
                  </a:lnTo>
                  <a:lnTo>
                    <a:pt x="44957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0" name="object 70"/>
            <p:cNvSpPr/>
            <p:nvPr/>
          </p:nvSpPr>
          <p:spPr>
            <a:xfrm>
              <a:off x="8093963" y="5333999"/>
              <a:ext cx="127000" cy="120650"/>
            </a:xfrm>
            <a:custGeom>
              <a:avLst/>
              <a:gdLst/>
              <a:ahLst/>
              <a:cxnLst/>
              <a:rect l="l" t="t" r="r" b="b"/>
              <a:pathLst>
                <a:path w="127000" h="120650">
                  <a:moveTo>
                    <a:pt x="43687" y="0"/>
                  </a:moveTo>
                  <a:lnTo>
                    <a:pt x="0" y="45719"/>
                  </a:lnTo>
                  <a:lnTo>
                    <a:pt x="83438" y="120396"/>
                  </a:lnTo>
                  <a:lnTo>
                    <a:pt x="126491" y="74675"/>
                  </a:lnTo>
                  <a:lnTo>
                    <a:pt x="43687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1" name="object 71"/>
            <p:cNvSpPr/>
            <p:nvPr/>
          </p:nvSpPr>
          <p:spPr>
            <a:xfrm>
              <a:off x="8327135" y="5544311"/>
              <a:ext cx="53340" cy="55244"/>
            </a:xfrm>
            <a:custGeom>
              <a:avLst/>
              <a:gdLst/>
              <a:ahLst/>
              <a:cxnLst/>
              <a:rect l="l" t="t" r="r" b="b"/>
              <a:pathLst>
                <a:path w="53340" h="55245">
                  <a:moveTo>
                    <a:pt x="40767" y="0"/>
                  </a:moveTo>
                  <a:lnTo>
                    <a:pt x="0" y="43916"/>
                  </a:lnTo>
                  <a:lnTo>
                    <a:pt x="12446" y="54863"/>
                  </a:lnTo>
                  <a:lnTo>
                    <a:pt x="53340" y="11556"/>
                  </a:lnTo>
                  <a:lnTo>
                    <a:pt x="40767" y="0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2" name="object 72"/>
            <p:cNvSpPr/>
            <p:nvPr/>
          </p:nvSpPr>
          <p:spPr>
            <a:xfrm>
              <a:off x="8205215" y="5588507"/>
              <a:ext cx="355600" cy="253365"/>
            </a:xfrm>
            <a:custGeom>
              <a:avLst/>
              <a:gdLst/>
              <a:ahLst/>
              <a:cxnLst/>
              <a:rect l="l" t="t" r="r" b="b"/>
              <a:pathLst>
                <a:path w="355600" h="253364">
                  <a:moveTo>
                    <a:pt x="341756" y="0"/>
                  </a:moveTo>
                  <a:lnTo>
                    <a:pt x="46862" y="156260"/>
                  </a:lnTo>
                  <a:lnTo>
                    <a:pt x="6730" y="190195"/>
                  </a:lnTo>
                  <a:lnTo>
                    <a:pt x="0" y="215645"/>
                  </a:lnTo>
                  <a:lnTo>
                    <a:pt x="0" y="252983"/>
                  </a:lnTo>
                  <a:lnTo>
                    <a:pt x="99567" y="252983"/>
                  </a:lnTo>
                  <a:lnTo>
                    <a:pt x="99567" y="209118"/>
                  </a:lnTo>
                  <a:lnTo>
                    <a:pt x="102997" y="197370"/>
                  </a:lnTo>
                  <a:lnTo>
                    <a:pt x="108965" y="189547"/>
                  </a:lnTo>
                  <a:lnTo>
                    <a:pt x="119125" y="180403"/>
                  </a:lnTo>
                  <a:lnTo>
                    <a:pt x="355091" y="34594"/>
                  </a:lnTo>
                  <a:lnTo>
                    <a:pt x="341756" y="0"/>
                  </a:lnTo>
                  <a:close/>
                </a:path>
              </a:pathLst>
            </a:custGeom>
            <a:solidFill>
              <a:srgbClr val="8080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3" name="object 73"/>
            <p:cNvSpPr/>
            <p:nvPr/>
          </p:nvSpPr>
          <p:spPr>
            <a:xfrm>
              <a:off x="8199119" y="5576315"/>
              <a:ext cx="356870" cy="253365"/>
            </a:xfrm>
            <a:custGeom>
              <a:avLst/>
              <a:gdLst/>
              <a:ahLst/>
              <a:cxnLst/>
              <a:rect l="l" t="t" r="r" b="b"/>
              <a:pathLst>
                <a:path w="356870" h="253364">
                  <a:moveTo>
                    <a:pt x="343280" y="0"/>
                  </a:moveTo>
                  <a:lnTo>
                    <a:pt x="46989" y="156260"/>
                  </a:lnTo>
                  <a:lnTo>
                    <a:pt x="6730" y="190195"/>
                  </a:lnTo>
                  <a:lnTo>
                    <a:pt x="0" y="215646"/>
                  </a:lnTo>
                  <a:lnTo>
                    <a:pt x="0" y="252984"/>
                  </a:lnTo>
                  <a:lnTo>
                    <a:pt x="100075" y="252984"/>
                  </a:lnTo>
                  <a:lnTo>
                    <a:pt x="100075" y="209118"/>
                  </a:lnTo>
                  <a:lnTo>
                    <a:pt x="103377" y="197370"/>
                  </a:lnTo>
                  <a:lnTo>
                    <a:pt x="109474" y="189547"/>
                  </a:lnTo>
                  <a:lnTo>
                    <a:pt x="119633" y="180403"/>
                  </a:lnTo>
                  <a:lnTo>
                    <a:pt x="356615" y="34594"/>
                  </a:lnTo>
                  <a:lnTo>
                    <a:pt x="343280" y="0"/>
                  </a:lnTo>
                  <a:close/>
                </a:path>
              </a:pathLst>
            </a:custGeom>
            <a:solidFill>
              <a:srgbClr val="BDB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4" name="object 74"/>
            <p:cNvSpPr/>
            <p:nvPr/>
          </p:nvSpPr>
          <p:spPr>
            <a:xfrm>
              <a:off x="7185659" y="5804915"/>
              <a:ext cx="1373505" cy="68580"/>
            </a:xfrm>
            <a:custGeom>
              <a:avLst/>
              <a:gdLst/>
              <a:ahLst/>
              <a:cxnLst/>
              <a:rect l="l" t="t" r="r" b="b"/>
              <a:pathLst>
                <a:path w="1373504" h="68579">
                  <a:moveTo>
                    <a:pt x="1373124" y="0"/>
                  </a:moveTo>
                  <a:lnTo>
                    <a:pt x="0" y="0"/>
                  </a:lnTo>
                  <a:lnTo>
                    <a:pt x="36195" y="68580"/>
                  </a:lnTo>
                  <a:lnTo>
                    <a:pt x="1287272" y="68580"/>
                  </a:lnTo>
                  <a:lnTo>
                    <a:pt x="1373124" y="31064"/>
                  </a:lnTo>
                  <a:lnTo>
                    <a:pt x="1373124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5" name="object 75"/>
            <p:cNvSpPr/>
            <p:nvPr/>
          </p:nvSpPr>
          <p:spPr>
            <a:xfrm>
              <a:off x="7215377" y="5817869"/>
              <a:ext cx="1333500" cy="45720"/>
            </a:xfrm>
            <a:custGeom>
              <a:avLst/>
              <a:gdLst/>
              <a:ahLst/>
              <a:cxnLst/>
              <a:rect l="l" t="t" r="r" b="b"/>
              <a:pathLst>
                <a:path w="1333500" h="45720">
                  <a:moveTo>
                    <a:pt x="0" y="0"/>
                  </a:moveTo>
                  <a:lnTo>
                    <a:pt x="1333500" y="0"/>
                  </a:lnTo>
                  <a:lnTo>
                    <a:pt x="1333500" y="11925"/>
                  </a:lnTo>
                  <a:lnTo>
                    <a:pt x="1258824" y="45719"/>
                  </a:lnTo>
                  <a:lnTo>
                    <a:pt x="22098" y="45719"/>
                  </a:lnTo>
                </a:path>
              </a:pathLst>
            </a:custGeom>
            <a:ln w="5218">
              <a:solidFill>
                <a:srgbClr val="808000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76" name="object 76"/>
          <p:cNvGrpSpPr/>
          <p:nvPr/>
        </p:nvGrpSpPr>
        <p:grpSpPr>
          <a:xfrm>
            <a:off x="8496300" y="5457444"/>
            <a:ext cx="325120" cy="489584"/>
            <a:chOff x="8496300" y="5457444"/>
            <a:chExt cx="325120" cy="489584"/>
          </a:xfrm>
        </p:grpSpPr>
        <p:sp>
          <p:nvSpPr>
            <p:cNvPr id="77" name="object 77"/>
            <p:cNvSpPr/>
            <p:nvPr/>
          </p:nvSpPr>
          <p:spPr>
            <a:xfrm>
              <a:off x="8732520" y="5850636"/>
              <a:ext cx="88900" cy="96520"/>
            </a:xfrm>
            <a:custGeom>
              <a:avLst/>
              <a:gdLst/>
              <a:ahLst/>
              <a:cxnLst/>
              <a:rect l="l" t="t" r="r" b="b"/>
              <a:pathLst>
                <a:path w="88900" h="96520">
                  <a:moveTo>
                    <a:pt x="0" y="0"/>
                  </a:moveTo>
                  <a:lnTo>
                    <a:pt x="32638" y="96011"/>
                  </a:lnTo>
                  <a:lnTo>
                    <a:pt x="88391" y="960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8" name="object 78"/>
            <p:cNvSpPr/>
            <p:nvPr/>
          </p:nvSpPr>
          <p:spPr>
            <a:xfrm>
              <a:off x="8496300" y="5506212"/>
              <a:ext cx="285115" cy="440690"/>
            </a:xfrm>
            <a:custGeom>
              <a:avLst/>
              <a:gdLst/>
              <a:ahLst/>
              <a:cxnLst/>
              <a:rect l="l" t="t" r="r" b="b"/>
              <a:pathLst>
                <a:path w="285115" h="440689">
                  <a:moveTo>
                    <a:pt x="95884" y="0"/>
                  </a:moveTo>
                  <a:lnTo>
                    <a:pt x="33654" y="55753"/>
                  </a:lnTo>
                  <a:lnTo>
                    <a:pt x="32130" y="62991"/>
                  </a:lnTo>
                  <a:lnTo>
                    <a:pt x="69723" y="159943"/>
                  </a:lnTo>
                  <a:lnTo>
                    <a:pt x="69723" y="201828"/>
                  </a:lnTo>
                  <a:lnTo>
                    <a:pt x="25400" y="210337"/>
                  </a:lnTo>
                  <a:lnTo>
                    <a:pt x="18796" y="224078"/>
                  </a:lnTo>
                  <a:lnTo>
                    <a:pt x="20066" y="232067"/>
                  </a:lnTo>
                  <a:lnTo>
                    <a:pt x="23495" y="238607"/>
                  </a:lnTo>
                  <a:lnTo>
                    <a:pt x="28067" y="244500"/>
                  </a:lnTo>
                  <a:lnTo>
                    <a:pt x="40258" y="254317"/>
                  </a:lnTo>
                  <a:lnTo>
                    <a:pt x="52958" y="262826"/>
                  </a:lnTo>
                  <a:lnTo>
                    <a:pt x="73025" y="277215"/>
                  </a:lnTo>
                  <a:lnTo>
                    <a:pt x="73025" y="287693"/>
                  </a:lnTo>
                  <a:lnTo>
                    <a:pt x="51689" y="291617"/>
                  </a:lnTo>
                  <a:lnTo>
                    <a:pt x="36322" y="295541"/>
                  </a:lnTo>
                  <a:lnTo>
                    <a:pt x="2031" y="315963"/>
                  </a:lnTo>
                  <a:lnTo>
                    <a:pt x="0" y="323164"/>
                  </a:lnTo>
                  <a:lnTo>
                    <a:pt x="2031" y="330365"/>
                  </a:lnTo>
                  <a:lnTo>
                    <a:pt x="6730" y="339521"/>
                  </a:lnTo>
                  <a:lnTo>
                    <a:pt x="14731" y="348678"/>
                  </a:lnTo>
                  <a:lnTo>
                    <a:pt x="24765" y="355879"/>
                  </a:lnTo>
                  <a:lnTo>
                    <a:pt x="203961" y="440435"/>
                  </a:lnTo>
                  <a:lnTo>
                    <a:pt x="284988" y="440435"/>
                  </a:lnTo>
                  <a:lnTo>
                    <a:pt x="144272" y="41909"/>
                  </a:lnTo>
                  <a:lnTo>
                    <a:pt x="95884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79" name="object 79"/>
            <p:cNvSpPr/>
            <p:nvPr/>
          </p:nvSpPr>
          <p:spPr>
            <a:xfrm>
              <a:off x="8510016" y="5724143"/>
              <a:ext cx="27940" cy="111760"/>
            </a:xfrm>
            <a:custGeom>
              <a:avLst/>
              <a:gdLst/>
              <a:ahLst/>
              <a:cxnLst/>
              <a:rect l="l" t="t" r="r" b="b"/>
              <a:pathLst>
                <a:path w="27940" h="111760">
                  <a:moveTo>
                    <a:pt x="12192" y="101930"/>
                  </a:moveTo>
                  <a:lnTo>
                    <a:pt x="9271" y="99060"/>
                  </a:lnTo>
                  <a:lnTo>
                    <a:pt x="2921" y="99060"/>
                  </a:lnTo>
                  <a:lnTo>
                    <a:pt x="0" y="101930"/>
                  </a:lnTo>
                  <a:lnTo>
                    <a:pt x="0" y="104800"/>
                  </a:lnTo>
                  <a:lnTo>
                    <a:pt x="0" y="108381"/>
                  </a:lnTo>
                  <a:lnTo>
                    <a:pt x="2921" y="111252"/>
                  </a:lnTo>
                  <a:lnTo>
                    <a:pt x="9271" y="111252"/>
                  </a:lnTo>
                  <a:lnTo>
                    <a:pt x="12192" y="108381"/>
                  </a:lnTo>
                  <a:lnTo>
                    <a:pt x="12192" y="101930"/>
                  </a:lnTo>
                  <a:close/>
                </a:path>
                <a:path w="27940" h="111760">
                  <a:moveTo>
                    <a:pt x="27432" y="2476"/>
                  </a:moveTo>
                  <a:lnTo>
                    <a:pt x="24638" y="0"/>
                  </a:lnTo>
                  <a:lnTo>
                    <a:pt x="18034" y="0"/>
                  </a:lnTo>
                  <a:lnTo>
                    <a:pt x="15240" y="2476"/>
                  </a:lnTo>
                  <a:lnTo>
                    <a:pt x="15240" y="4965"/>
                  </a:lnTo>
                  <a:lnTo>
                    <a:pt x="15240" y="8191"/>
                  </a:lnTo>
                  <a:lnTo>
                    <a:pt x="18034" y="10668"/>
                  </a:lnTo>
                  <a:lnTo>
                    <a:pt x="24638" y="10668"/>
                  </a:lnTo>
                  <a:lnTo>
                    <a:pt x="27432" y="8191"/>
                  </a:lnTo>
                  <a:lnTo>
                    <a:pt x="27432" y="2476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0" name="object 80"/>
            <p:cNvSpPr/>
            <p:nvPr/>
          </p:nvSpPr>
          <p:spPr>
            <a:xfrm>
              <a:off x="8506968" y="5724143"/>
              <a:ext cx="27940" cy="111760"/>
            </a:xfrm>
            <a:custGeom>
              <a:avLst/>
              <a:gdLst/>
              <a:ahLst/>
              <a:cxnLst/>
              <a:rect l="l" t="t" r="r" b="b"/>
              <a:pathLst>
                <a:path w="27940" h="111760">
                  <a:moveTo>
                    <a:pt x="12192" y="101930"/>
                  </a:moveTo>
                  <a:lnTo>
                    <a:pt x="9271" y="99060"/>
                  </a:lnTo>
                  <a:lnTo>
                    <a:pt x="2921" y="99060"/>
                  </a:lnTo>
                  <a:lnTo>
                    <a:pt x="0" y="101930"/>
                  </a:lnTo>
                  <a:lnTo>
                    <a:pt x="0" y="104800"/>
                  </a:lnTo>
                  <a:lnTo>
                    <a:pt x="0" y="108381"/>
                  </a:lnTo>
                  <a:lnTo>
                    <a:pt x="2921" y="111252"/>
                  </a:lnTo>
                  <a:lnTo>
                    <a:pt x="9271" y="111252"/>
                  </a:lnTo>
                  <a:lnTo>
                    <a:pt x="12192" y="108381"/>
                  </a:lnTo>
                  <a:lnTo>
                    <a:pt x="12192" y="101930"/>
                  </a:lnTo>
                  <a:close/>
                </a:path>
                <a:path w="27940" h="111760">
                  <a:moveTo>
                    <a:pt x="27432" y="2476"/>
                  </a:moveTo>
                  <a:lnTo>
                    <a:pt x="24638" y="0"/>
                  </a:lnTo>
                  <a:lnTo>
                    <a:pt x="18034" y="0"/>
                  </a:lnTo>
                  <a:lnTo>
                    <a:pt x="15240" y="2476"/>
                  </a:lnTo>
                  <a:lnTo>
                    <a:pt x="15240" y="4965"/>
                  </a:lnTo>
                  <a:lnTo>
                    <a:pt x="15240" y="8191"/>
                  </a:lnTo>
                  <a:lnTo>
                    <a:pt x="18034" y="10668"/>
                  </a:lnTo>
                  <a:lnTo>
                    <a:pt x="24638" y="10668"/>
                  </a:lnTo>
                  <a:lnTo>
                    <a:pt x="27432" y="8191"/>
                  </a:lnTo>
                  <a:lnTo>
                    <a:pt x="27432" y="2476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1" name="object 81"/>
            <p:cNvSpPr/>
            <p:nvPr/>
          </p:nvSpPr>
          <p:spPr>
            <a:xfrm>
              <a:off x="8569452" y="5457444"/>
              <a:ext cx="41275" cy="82550"/>
            </a:xfrm>
            <a:custGeom>
              <a:avLst/>
              <a:gdLst/>
              <a:ahLst/>
              <a:cxnLst/>
              <a:rect l="l" t="t" r="r" b="b"/>
              <a:pathLst>
                <a:path w="41275" h="82550">
                  <a:moveTo>
                    <a:pt x="30225" y="0"/>
                  </a:moveTo>
                  <a:lnTo>
                    <a:pt x="0" y="23621"/>
                  </a:lnTo>
                  <a:lnTo>
                    <a:pt x="0" y="82295"/>
                  </a:lnTo>
                  <a:lnTo>
                    <a:pt x="41148" y="47751"/>
                  </a:lnTo>
                  <a:lnTo>
                    <a:pt x="30225" y="0"/>
                  </a:lnTo>
                  <a:close/>
                </a:path>
              </a:pathLst>
            </a:custGeom>
            <a:solidFill>
              <a:srgbClr val="BDBD00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82" name="object 82"/>
            <p:cNvSpPr/>
            <p:nvPr/>
          </p:nvSpPr>
          <p:spPr>
            <a:xfrm>
              <a:off x="8570976" y="5625084"/>
              <a:ext cx="86995" cy="260985"/>
            </a:xfrm>
            <a:custGeom>
              <a:avLst/>
              <a:gdLst/>
              <a:ahLst/>
              <a:cxnLst/>
              <a:rect l="l" t="t" r="r" b="b"/>
              <a:pathLst>
                <a:path w="86995" h="260985">
                  <a:moveTo>
                    <a:pt x="86868" y="0"/>
                  </a:moveTo>
                  <a:lnTo>
                    <a:pt x="0" y="5867"/>
                  </a:lnTo>
                  <a:lnTo>
                    <a:pt x="0" y="260603"/>
                  </a:lnTo>
                  <a:lnTo>
                    <a:pt x="86232" y="242341"/>
                  </a:lnTo>
                  <a:lnTo>
                    <a:pt x="86868" y="0"/>
                  </a:lnTo>
                  <a:close/>
                </a:path>
              </a:pathLst>
            </a:custGeom>
            <a:solidFill>
              <a:srgbClr val="3D3D3D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</a:endParaRPr>
            </a:p>
          </p:txBody>
        </p:sp>
        <p:pic>
          <p:nvPicPr>
            <p:cNvPr id="83" name="object 8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569452" y="5481828"/>
              <a:ext cx="106679" cy="396240"/>
            </a:xfrm>
            <a:prstGeom prst="rect">
              <a:avLst/>
            </a:prstGeom>
          </p:spPr>
        </p:pic>
      </p:grpSp>
      <p:sp>
        <p:nvSpPr>
          <p:cNvPr id="84" name="object 84"/>
          <p:cNvSpPr txBox="1">
            <a:spLocks noGrp="1"/>
          </p:cNvSpPr>
          <p:nvPr>
            <p:ph type="title"/>
          </p:nvPr>
        </p:nvSpPr>
        <p:spPr>
          <a:xfrm>
            <a:off x="2919729" y="268351"/>
            <a:ext cx="3573145" cy="615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25400" algn="ctr">
              <a:lnSpc>
                <a:spcPts val="2860"/>
              </a:lnSpc>
              <a:spcBef>
                <a:spcPts val="100"/>
              </a:spcBef>
            </a:pPr>
            <a:r>
              <a:rPr sz="2400" b="1" spc="-5" dirty="0">
                <a:latin typeface="Arial" pitchFamily="34" charset="0"/>
                <a:cs typeface="Arial" pitchFamily="34" charset="0"/>
              </a:rPr>
              <a:t>E</a:t>
            </a:r>
            <a:r>
              <a:rPr sz="2400" b="1" spc="-365" dirty="0">
                <a:latin typeface="Arial" pitchFamily="34" charset="0"/>
                <a:cs typeface="Arial" pitchFamily="34" charset="0"/>
              </a:rPr>
              <a:t>T</a:t>
            </a:r>
            <a:r>
              <a:rPr sz="2400" b="1" spc="-110" dirty="0">
                <a:latin typeface="Arial" pitchFamily="34" charset="0"/>
                <a:cs typeface="Arial" pitchFamily="34" charset="0"/>
              </a:rPr>
              <a:t>A</a:t>
            </a:r>
            <a:r>
              <a:rPr sz="2400" b="1" spc="-345" dirty="0">
                <a:latin typeface="Arial" pitchFamily="34" charset="0"/>
                <a:cs typeface="Arial" pitchFamily="34" charset="0"/>
              </a:rPr>
              <a:t>P</a:t>
            </a:r>
            <a:r>
              <a:rPr sz="2400" b="1" spc="-5" dirty="0">
                <a:latin typeface="Arial" pitchFamily="34" charset="0"/>
                <a:cs typeface="Arial" pitchFamily="34" charset="0"/>
              </a:rPr>
              <a:t>A</a:t>
            </a:r>
            <a:r>
              <a:rPr sz="2400" b="1" spc="-75" dirty="0">
                <a:latin typeface="Arial" pitchFamily="34" charset="0"/>
                <a:cs typeface="Arial" pitchFamily="34" charset="0"/>
              </a:rPr>
              <a:t> </a:t>
            </a:r>
            <a:r>
              <a:rPr sz="2400" b="1" spc="-5" dirty="0">
                <a:latin typeface="Arial" pitchFamily="34" charset="0"/>
                <a:cs typeface="Arial" pitchFamily="34" charset="0"/>
              </a:rPr>
              <a:t>DE </a:t>
            </a:r>
            <a:r>
              <a:rPr sz="2400" b="1" spc="10" dirty="0">
                <a:latin typeface="Arial" pitchFamily="34" charset="0"/>
                <a:cs typeface="Arial" pitchFamily="34" charset="0"/>
              </a:rPr>
              <a:t>C</a:t>
            </a:r>
            <a:r>
              <a:rPr sz="2400" b="1" spc="-120" dirty="0">
                <a:latin typeface="Arial" pitchFamily="34" charset="0"/>
                <a:cs typeface="Arial" pitchFamily="34" charset="0"/>
              </a:rPr>
              <a:t>A</a:t>
            </a:r>
            <a:r>
              <a:rPr sz="2400" b="1" dirty="0">
                <a:latin typeface="Arial" pitchFamily="34" charset="0"/>
                <a:cs typeface="Arial" pitchFamily="34" charset="0"/>
              </a:rPr>
              <a:t>MPO</a:t>
            </a:r>
          </a:p>
          <a:p>
            <a:pPr algn="ctr">
              <a:lnSpc>
                <a:spcPts val="1780"/>
              </a:lnSpc>
            </a:pPr>
            <a:r>
              <a:rPr sz="1500" b="0" spc="-10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sz="1500" b="0" spc="-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500" b="0" spc="-1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u</a:t>
            </a:r>
            <a:r>
              <a:rPr sz="1500" b="0" spc="-24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sz="1500" b="0" spc="-1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500" b="0" spc="-10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500" b="0" spc="-1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500" b="0" spc="-6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500" b="0" spc="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0" spc="-1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6</a:t>
            </a:r>
            <a:r>
              <a:rPr sz="1500" b="0" spc="-7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z="1500" b="0" spc="-1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sz="1500" b="0" spc="-7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z="1500" b="0" spc="-1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sz="1500" b="0" spc="-7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sz="1500" b="0" spc="-1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sz="1500" b="0" spc="-1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0" spc="-1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500" b="0" spc="-1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sz="1500" b="0" spc="-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0" spc="-6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sz="1500" b="0" spc="-1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500" b="0" spc="-7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0" spc="-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sz="1500" b="0" spc="-6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500" b="0" spc="-10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</a:t>
            </a:r>
            <a:r>
              <a:rPr sz="1500" b="0" spc="-1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ec</a:t>
            </a:r>
            <a:r>
              <a:rPr sz="1500" b="0" spc="-7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</a:t>
            </a:r>
            <a:r>
              <a:rPr sz="1500" b="0" spc="-6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sz="1500" b="0" spc="-14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</a:t>
            </a:r>
            <a:r>
              <a:rPr sz="1500" b="0" spc="-15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sz="1500" b="0" spc="-7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0" spc="-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500" b="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°</a:t>
            </a:r>
            <a:r>
              <a:rPr sz="1500" b="0" spc="-7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1500" b="0" spc="-1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001</a:t>
            </a:r>
            <a:r>
              <a:rPr sz="1500" b="0" spc="-10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sz="1500" b="0" spc="-1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sz="1500" b="0" spc="-16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sz="1500" b="0" spc="-15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sz="1500" b="0" spc="-16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sz="1500" b="0" spc="-75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/</a:t>
            </a:r>
            <a:r>
              <a:rPr sz="1500" b="0" spc="-18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sz="1500" b="0" spc="-19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sz="1500" b="0" spc="-21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sz="1500" b="0" spc="-9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)</a:t>
            </a:r>
            <a:endParaRPr sz="15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328980" y="1282445"/>
            <a:ext cx="64623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2000" b="1" dirty="0">
                <a:solidFill>
                  <a:srgbClr val="CC0000"/>
                </a:solidFill>
                <a:latin typeface="Arial"/>
                <a:cs typeface="Arial"/>
              </a:rPr>
              <a:t>1.</a:t>
            </a:r>
            <a:r>
              <a:rPr sz="2000" b="1" spc="-1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Durante</a:t>
            </a:r>
            <a:r>
              <a:rPr sz="20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la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etapa</a:t>
            </a:r>
            <a:r>
              <a:rPr sz="2000" spc="-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z="20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campo</a:t>
            </a:r>
            <a:r>
              <a:rPr sz="2000" spc="-5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del</a:t>
            </a:r>
            <a:r>
              <a:rPr sz="200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inventario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se</a:t>
            </a:r>
            <a:r>
              <a:rPr sz="2000" spc="3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verificará:</a:t>
            </a:r>
            <a:endParaRPr sz="20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566407" y="2207513"/>
            <a:ext cx="1506220" cy="14744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648970" indent="5715">
              <a:lnSpc>
                <a:spcPct val="95900"/>
              </a:lnSpc>
              <a:spcBef>
                <a:spcPts val="200"/>
              </a:spcBef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Marca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M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o</a:t>
            </a:r>
            <a:r>
              <a:rPr sz="2000" spc="15" dirty="0">
                <a:solidFill>
                  <a:prstClr val="black"/>
                </a:solidFill>
                <a:latin typeface="Arial MT"/>
                <a:cs typeface="Arial MT"/>
              </a:rPr>
              <a:t>d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elo 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Serie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 Color</a:t>
            </a:r>
            <a:endParaRPr sz="2000">
              <a:solidFill>
                <a:prstClr val="black"/>
              </a:solidFill>
              <a:latin typeface="Arial MT"/>
              <a:cs typeface="Arial MT"/>
            </a:endParaRPr>
          </a:p>
          <a:p>
            <a:pPr marL="18415">
              <a:lnSpc>
                <a:spcPts val="2100"/>
              </a:lnSpc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Dimensiones</a:t>
            </a:r>
            <a:endParaRPr sz="2000"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835253" y="5198821"/>
            <a:ext cx="4711065" cy="79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b="1" u="heavy" spc="-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Estado</a:t>
            </a:r>
            <a:r>
              <a:rPr b="1" u="heavy" spc="-1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b="1" u="heavy" spc="-25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b="1" u="heavy" spc="-10" dirty="0">
                <a:solidFill>
                  <a:prstClr val="black"/>
                </a:solidFill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conservación</a:t>
            </a:r>
            <a:r>
              <a:rPr b="1" spc="-10" dirty="0">
                <a:solidFill>
                  <a:prstClr val="black"/>
                </a:solidFill>
                <a:latin typeface="Arial"/>
                <a:cs typeface="Arial"/>
              </a:rPr>
              <a:t>:</a:t>
            </a:r>
            <a:endParaRPr>
              <a:solidFill>
                <a:prstClr val="black"/>
              </a:solidFill>
              <a:latin typeface="Arial"/>
              <a:cs typeface="Arial"/>
            </a:endParaRPr>
          </a:p>
          <a:p>
            <a:pPr marL="12700">
              <a:spcBef>
                <a:spcPts val="1755"/>
              </a:spcBef>
            </a:pP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N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=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Nuevo,</a:t>
            </a:r>
            <a:r>
              <a:rPr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B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=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Bueno,</a:t>
            </a:r>
            <a:r>
              <a:rPr spc="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R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=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30" dirty="0">
                <a:solidFill>
                  <a:prstClr val="black"/>
                </a:solidFill>
                <a:latin typeface="Arial MT"/>
                <a:cs typeface="Arial MT"/>
              </a:rPr>
              <a:t>Regular,</a:t>
            </a:r>
            <a:r>
              <a:rPr spc="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dirty="0">
                <a:solidFill>
                  <a:prstClr val="black"/>
                </a:solidFill>
                <a:latin typeface="Arial MT"/>
                <a:cs typeface="Arial MT"/>
              </a:rPr>
              <a:t>M =</a:t>
            </a:r>
            <a:r>
              <a:rPr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pc="-5" dirty="0">
                <a:solidFill>
                  <a:prstClr val="black"/>
                </a:solidFill>
                <a:latin typeface="Arial MT"/>
                <a:cs typeface="Arial MT"/>
              </a:rPr>
              <a:t>Malo</a:t>
            </a:r>
            <a:endParaRPr>
              <a:solidFill>
                <a:prstClr val="black"/>
              </a:solidFill>
              <a:latin typeface="Arial MT"/>
              <a:cs typeface="Arial MT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683513" y="1771650"/>
            <a:ext cx="5337175" cy="3169920"/>
          </a:xfrm>
          <a:prstGeom prst="rect">
            <a:avLst/>
          </a:prstGeom>
          <a:ln w="10159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363855" indent="-273685">
              <a:lnSpc>
                <a:spcPts val="2230"/>
              </a:lnSpc>
              <a:buClr>
                <a:srgbClr val="FF0000"/>
              </a:buClr>
              <a:buFont typeface="Wingdings"/>
              <a:buChar char=""/>
              <a:tabLst>
                <a:tab pos="364490" algn="l"/>
              </a:tabLst>
            </a:pP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Existencia</a:t>
            </a:r>
            <a:r>
              <a:rPr sz="2000" spc="-1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del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bien</a:t>
            </a:r>
            <a:r>
              <a:rPr sz="20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mueble.</a:t>
            </a:r>
          </a:p>
          <a:p>
            <a:pPr marL="363855" indent="-273685">
              <a:spcBef>
                <a:spcPts val="10"/>
              </a:spcBef>
              <a:buClr>
                <a:srgbClr val="FF0000"/>
              </a:buClr>
              <a:buFont typeface="Wingdings"/>
              <a:buChar char=""/>
              <a:tabLst>
                <a:tab pos="364490" algn="l"/>
              </a:tabLst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Código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patrimonial</a:t>
            </a:r>
            <a:r>
              <a:rPr sz="20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(margesí</a:t>
            </a:r>
            <a:r>
              <a:rPr sz="2000" spc="-7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15" dirty="0">
                <a:solidFill>
                  <a:prstClr val="black"/>
                </a:solidFill>
                <a:latin typeface="Arial MT"/>
                <a:cs typeface="Arial MT"/>
              </a:rPr>
              <a:t>SIGA).</a:t>
            </a:r>
            <a:endParaRPr sz="20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57505" indent="-267335">
              <a:buClr>
                <a:srgbClr val="FF0000"/>
              </a:buClr>
              <a:buFont typeface="Wingdings"/>
              <a:buChar char=""/>
              <a:tabLst>
                <a:tab pos="358140" algn="l"/>
              </a:tabLst>
            </a:pPr>
            <a:r>
              <a:rPr sz="2000" spc="-35" dirty="0">
                <a:solidFill>
                  <a:prstClr val="black"/>
                </a:solidFill>
                <a:latin typeface="Arial MT"/>
                <a:cs typeface="Arial MT"/>
              </a:rPr>
              <a:t>Tipo</a:t>
            </a:r>
            <a:r>
              <a:rPr sz="20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z="2000" spc="-5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bien</a:t>
            </a:r>
            <a:r>
              <a:rPr sz="2000" spc="-1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mueble.</a:t>
            </a:r>
          </a:p>
          <a:p>
            <a:pPr marL="363855" indent="-273685"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364490" algn="l"/>
              </a:tabLst>
            </a:pP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Detalle</a:t>
            </a:r>
            <a:r>
              <a:rPr sz="20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técnico.</a:t>
            </a:r>
          </a:p>
          <a:p>
            <a:pPr marL="363855" indent="-273685">
              <a:spcBef>
                <a:spcPts val="10"/>
              </a:spcBef>
              <a:buClr>
                <a:srgbClr val="FF0000"/>
              </a:buClr>
              <a:buFont typeface="Wingdings"/>
              <a:buChar char=""/>
              <a:tabLst>
                <a:tab pos="364490" algn="l"/>
              </a:tabLst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Estado</a:t>
            </a:r>
            <a:r>
              <a:rPr sz="2000" spc="-8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z="20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conservación.</a:t>
            </a:r>
          </a:p>
          <a:p>
            <a:pPr marL="361950" indent="-271780">
              <a:buClr>
                <a:srgbClr val="FF0000"/>
              </a:buClr>
              <a:buFont typeface="Wingdings"/>
              <a:buChar char=""/>
              <a:tabLst>
                <a:tab pos="362585" algn="l"/>
              </a:tabLst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Sede</a:t>
            </a:r>
            <a:r>
              <a:rPr sz="2000" spc="-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prstClr val="black"/>
                </a:solidFill>
                <a:latin typeface="Arial MT"/>
                <a:cs typeface="Arial MT"/>
              </a:rPr>
              <a:t>(I.E)</a:t>
            </a:r>
            <a:endParaRPr sz="2000" dirty="0">
              <a:solidFill>
                <a:prstClr val="black"/>
              </a:solidFill>
              <a:latin typeface="Arial MT"/>
              <a:cs typeface="Arial MT"/>
            </a:endParaRPr>
          </a:p>
          <a:p>
            <a:pPr marL="363855" indent="-273685">
              <a:buClr>
                <a:srgbClr val="FF0000"/>
              </a:buClr>
              <a:buFont typeface="Wingdings"/>
              <a:buChar char=""/>
              <a:tabLst>
                <a:tab pos="364490" algn="l"/>
              </a:tabLst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Centro</a:t>
            </a:r>
            <a:r>
              <a:rPr sz="2000" spc="-7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z="2000" spc="-2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costo</a:t>
            </a:r>
            <a:r>
              <a:rPr sz="2000" spc="-4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(código</a:t>
            </a:r>
            <a:r>
              <a:rPr sz="20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modular).</a:t>
            </a:r>
          </a:p>
          <a:p>
            <a:pPr marL="363855" indent="-273685">
              <a:spcBef>
                <a:spcPts val="15"/>
              </a:spcBef>
              <a:buClr>
                <a:srgbClr val="FF0000"/>
              </a:buClr>
              <a:buFont typeface="Wingdings"/>
              <a:buChar char=""/>
              <a:tabLst>
                <a:tab pos="364490" algn="l"/>
              </a:tabLst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Ubicación</a:t>
            </a:r>
            <a:r>
              <a:rPr sz="2000" spc="-4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(nivel</a:t>
            </a:r>
            <a:r>
              <a:rPr sz="2000" spc="-2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educativo).</a:t>
            </a:r>
          </a:p>
          <a:p>
            <a:pPr marL="361950" indent="-271780">
              <a:buClr>
                <a:srgbClr val="FF0000"/>
              </a:buClr>
              <a:buFont typeface="Wingdings"/>
              <a:buChar char=""/>
              <a:tabLst>
                <a:tab pos="362585" algn="l"/>
              </a:tabLst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Usuario</a:t>
            </a:r>
            <a:r>
              <a:rPr sz="2000" spc="-6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responsable.</a:t>
            </a:r>
          </a:p>
          <a:p>
            <a:pPr marL="363855" indent="-273685">
              <a:buClr>
                <a:srgbClr val="FF0000"/>
              </a:buClr>
              <a:buFont typeface="Wingdings"/>
              <a:buChar char=""/>
              <a:tabLst>
                <a:tab pos="364490" algn="l"/>
              </a:tabLst>
            </a:pP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Condiciones</a:t>
            </a:r>
            <a:r>
              <a:rPr sz="2000" spc="-55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prstClr val="black"/>
                </a:solidFill>
                <a:latin typeface="Arial MT"/>
                <a:cs typeface="Arial MT"/>
              </a:rPr>
              <a:t>de</a:t>
            </a:r>
            <a:r>
              <a:rPr sz="2000" spc="-30" dirty="0">
                <a:solidFill>
                  <a:prstClr val="black"/>
                </a:solidFill>
                <a:latin typeface="Arial MT"/>
                <a:cs typeface="Arial MT"/>
              </a:rPr>
              <a:t> </a:t>
            </a:r>
            <a:r>
              <a:rPr sz="2000" dirty="0">
                <a:solidFill>
                  <a:prstClr val="black"/>
                </a:solidFill>
                <a:latin typeface="Arial MT"/>
                <a:cs typeface="Arial MT"/>
              </a:rPr>
              <a:t>seguridad.</a:t>
            </a:r>
          </a:p>
        </p:txBody>
      </p:sp>
    </p:spTree>
    <p:extLst>
      <p:ext uri="{BB962C8B-B14F-4D97-AF65-F5344CB8AC3E}">
        <p14:creationId xmlns:p14="http://schemas.microsoft.com/office/powerpoint/2010/main" val="25479255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1524</Words>
  <Application>Microsoft Office PowerPoint</Application>
  <PresentationFormat>Presentación en pantalla (4:3)</PresentationFormat>
  <Paragraphs>253</Paragraphs>
  <Slides>32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18</vt:i4>
      </vt:variant>
      <vt:variant>
        <vt:lpstr>Títulos de diapositiva</vt:lpstr>
      </vt:variant>
      <vt:variant>
        <vt:i4>32</vt:i4>
      </vt:variant>
    </vt:vector>
  </HeadingPairs>
  <TitlesOfParts>
    <vt:vector size="60" baseType="lpstr">
      <vt:lpstr>Arial</vt:lpstr>
      <vt:lpstr>Arial MT</vt:lpstr>
      <vt:lpstr>Arial Unicode MS</vt:lpstr>
      <vt:lpstr>Bodoni MT</vt:lpstr>
      <vt:lpstr>Calibri</vt:lpstr>
      <vt:lpstr>Microsoft Sans Serif</vt:lpstr>
      <vt:lpstr>Tahoma</vt:lpstr>
      <vt:lpstr>Times New Roman</vt:lpstr>
      <vt:lpstr>Verdana</vt:lpstr>
      <vt:lpstr>Wingdings</vt:lpstr>
      <vt:lpstr>Tema de Office</vt:lpstr>
      <vt:lpstr>1_Tema de Office</vt:lpstr>
      <vt:lpstr>2_Tema de Office</vt:lpstr>
      <vt:lpstr>3_Tema de Office</vt:lpstr>
      <vt:lpstr>4_Tema de Office</vt:lpstr>
      <vt:lpstr>5_Tema de Office</vt:lpstr>
      <vt:lpstr>6_Tema de Office</vt:lpstr>
      <vt:lpstr>7_Tema de Office</vt:lpstr>
      <vt:lpstr>8_Tema de Office</vt:lpstr>
      <vt:lpstr>9_Tema de Office</vt:lpstr>
      <vt:lpstr>10_Tema de Office</vt:lpstr>
      <vt:lpstr>11_Tema de Office</vt:lpstr>
      <vt:lpstr>12_Tema de Office</vt:lpstr>
      <vt:lpstr>13_Tema de Office</vt:lpstr>
      <vt:lpstr>14_Tema de Office</vt:lpstr>
      <vt:lpstr>15_Tema de Office</vt:lpstr>
      <vt:lpstr>16_Tema de Office</vt:lpstr>
      <vt:lpstr>17_Tema de Office</vt:lpstr>
      <vt:lpstr>Presentación de PowerPoint</vt:lpstr>
      <vt:lpstr>DIRECTIVAS</vt:lpstr>
      <vt:lpstr>Presentación de PowerPoint</vt:lpstr>
      <vt:lpstr>DEFINICIÓN DE TOMA DE INVENTARIO</vt:lpstr>
      <vt:lpstr>La toma de inventario estará a cargo y bajo responsabilidad de una  Comisión de Inventario, la misma que será designada mediante  Resolución.</vt:lpstr>
      <vt:lpstr>Presentación de PowerPoint</vt:lpstr>
      <vt:lpstr>CRONOGRAMA DE ACTIVIDADES</vt:lpstr>
      <vt:lpstr>ETAPA DE CAMPO </vt:lpstr>
      <vt:lpstr>ETAPA DE CAMPO (Numeral 6.7.3.7 de la Directiva N° 001-2015/SBN)</vt:lpstr>
      <vt:lpstr>RECONOCIMIENTO DE BIENES</vt:lpstr>
      <vt:lpstr>CATALOGO DE BIENES </vt:lpstr>
      <vt:lpstr>Catálogo de bienes y servicios-codificación</vt:lpstr>
      <vt:lpstr>Etiquetado de Mobiliario</vt:lpstr>
      <vt:lpstr>4 CM</vt:lpstr>
      <vt:lpstr>ALTA DE BIENES</vt:lpstr>
      <vt:lpstr>Procedimiento - Alta de bienes</vt:lpstr>
      <vt:lpstr>BAJA DE BIENES</vt:lpstr>
      <vt:lpstr>Estado de Chatarra</vt:lpstr>
      <vt:lpstr>Pérdida: Aplicable cuando el bien ha  desaparecido físicamente de la  entidad.</vt:lpstr>
      <vt:lpstr>Siniestro</vt:lpstr>
      <vt:lpstr>Procedimiento - Baja de bienes</vt:lpstr>
      <vt:lpstr>IMPORTANTE</vt:lpstr>
      <vt:lpstr>IMPORTANTE</vt:lpstr>
      <vt:lpstr>ACTOS DE DISPOSICIÓN FINAL</vt:lpstr>
      <vt:lpstr>DOCUMENTOS A PRESENTAR</vt:lpstr>
      <vt:lpstr>ACTA DE INICIO </vt:lpstr>
      <vt:lpstr>FORMATO DE INVENTARIO</vt:lpstr>
      <vt:lpstr>LLENADO DE FORMATOS</vt:lpstr>
      <vt:lpstr>LLENADO DE FORMATOS</vt:lpstr>
      <vt:lpstr>LLENADO DE FORMATOS</vt:lpstr>
      <vt:lpstr>ACTA DE CIERRE DE TOMA DE INVENTARIOS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ZUGEY</dc:creator>
  <cp:lastModifiedBy>Cinthya</cp:lastModifiedBy>
  <cp:revision>34</cp:revision>
  <dcterms:created xsi:type="dcterms:W3CDTF">2022-08-30T20:54:31Z</dcterms:created>
  <dcterms:modified xsi:type="dcterms:W3CDTF">2022-10-04T19:43:21Z</dcterms:modified>
</cp:coreProperties>
</file>